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4"/>
  </p:notesMasterIdLst>
  <p:handoutMasterIdLst>
    <p:handoutMasterId r:id="rId25"/>
  </p:handoutMasterIdLst>
  <p:sldIdLst>
    <p:sldId id="257" r:id="rId5"/>
    <p:sldId id="389" r:id="rId6"/>
    <p:sldId id="384" r:id="rId7"/>
    <p:sldId id="317" r:id="rId8"/>
    <p:sldId id="268" r:id="rId9"/>
    <p:sldId id="279" r:id="rId10"/>
    <p:sldId id="398" r:id="rId11"/>
    <p:sldId id="399" r:id="rId12"/>
    <p:sldId id="400" r:id="rId13"/>
    <p:sldId id="392" r:id="rId14"/>
    <p:sldId id="401" r:id="rId15"/>
    <p:sldId id="393" r:id="rId16"/>
    <p:sldId id="403" r:id="rId17"/>
    <p:sldId id="394" r:id="rId18"/>
    <p:sldId id="404" r:id="rId19"/>
    <p:sldId id="321" r:id="rId20"/>
    <p:sldId id="396" r:id="rId21"/>
    <p:sldId id="405" r:id="rId22"/>
    <p:sldId id="27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A96"/>
    <a:srgbClr val="CCE8DA"/>
    <a:srgbClr val="37335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87F79F-EADB-49D8-BD96-B722CBF16F41}" v="475" dt="2023-08-20T06:06:02.9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0" autoAdjust="0"/>
    <p:restoredTop sz="94995" autoAdjust="0"/>
  </p:normalViewPr>
  <p:slideViewPr>
    <p:cSldViewPr snapToGrid="0">
      <p:cViewPr>
        <p:scale>
          <a:sx n="89" d="100"/>
          <a:sy n="89" d="100"/>
        </p:scale>
        <p:origin x="537" y="735"/>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ye Dukes" userId="2fdcdd2873511edb" providerId="LiveId" clId="{4887F79F-EADB-49D8-BD96-B722CBF16F41}"/>
    <pc:docChg chg="undo redo custSel addSld delSld modSld sldOrd">
      <pc:chgData name="Faye Dukes" userId="2fdcdd2873511edb" providerId="LiveId" clId="{4887F79F-EADB-49D8-BD96-B722CBF16F41}" dt="2023-08-20T06:09:16.202" v="21116" actId="478"/>
      <pc:docMkLst>
        <pc:docMk/>
      </pc:docMkLst>
      <pc:sldChg chg="addSp delSp modSp mod ord">
        <pc:chgData name="Faye Dukes" userId="2fdcdd2873511edb" providerId="LiveId" clId="{4887F79F-EADB-49D8-BD96-B722CBF16F41}" dt="2023-08-19T19:34:39.334" v="5190" actId="14826"/>
        <pc:sldMkLst>
          <pc:docMk/>
          <pc:sldMk cId="2979876663" sldId="268"/>
        </pc:sldMkLst>
        <pc:spChg chg="del">
          <ac:chgData name="Faye Dukes" userId="2fdcdd2873511edb" providerId="LiveId" clId="{4887F79F-EADB-49D8-BD96-B722CBF16F41}" dt="2023-08-19T18:48:20.093" v="1733" actId="478"/>
          <ac:spMkLst>
            <pc:docMk/>
            <pc:sldMk cId="2979876663" sldId="268"/>
            <ac:spMk id="3" creationId="{B1C6A53C-7538-4FF9-BC09-EFC116FE7054}"/>
          </ac:spMkLst>
        </pc:spChg>
        <pc:spChg chg="add del mod">
          <ac:chgData name="Faye Dukes" userId="2fdcdd2873511edb" providerId="LiveId" clId="{4887F79F-EADB-49D8-BD96-B722CBF16F41}" dt="2023-08-19T18:48:00.953" v="1728" actId="478"/>
          <ac:spMkLst>
            <pc:docMk/>
            <pc:sldMk cId="2979876663" sldId="268"/>
            <ac:spMk id="4" creationId="{FFCED2D5-6E57-2323-A664-737A4769FE6A}"/>
          </ac:spMkLst>
        </pc:spChg>
        <pc:spChg chg="mod">
          <ac:chgData name="Faye Dukes" userId="2fdcdd2873511edb" providerId="LiveId" clId="{4887F79F-EADB-49D8-BD96-B722CBF16F41}" dt="2023-08-19T13:02:31.084" v="146" actId="20577"/>
          <ac:spMkLst>
            <pc:docMk/>
            <pc:sldMk cId="2979876663" sldId="268"/>
            <ac:spMk id="6" creationId="{ED2A30C0-1BC4-4764-9C0F-5D811CAB8312}"/>
          </ac:spMkLst>
        </pc:spChg>
        <pc:spChg chg="del">
          <ac:chgData name="Faye Dukes" userId="2fdcdd2873511edb" providerId="LiveId" clId="{4887F79F-EADB-49D8-BD96-B722CBF16F41}" dt="2023-08-19T13:21:49.816" v="1504" actId="478"/>
          <ac:spMkLst>
            <pc:docMk/>
            <pc:sldMk cId="2979876663" sldId="268"/>
            <ac:spMk id="7" creationId="{45F69D6A-822D-4DB9-A2CC-D9106F1F2B68}"/>
          </ac:spMkLst>
        </pc:spChg>
        <pc:spChg chg="del mod">
          <ac:chgData name="Faye Dukes" userId="2fdcdd2873511edb" providerId="LiveId" clId="{4887F79F-EADB-49D8-BD96-B722CBF16F41}" dt="2023-08-19T13:21:52.291" v="1505" actId="478"/>
          <ac:spMkLst>
            <pc:docMk/>
            <pc:sldMk cId="2979876663" sldId="268"/>
            <ac:spMk id="8" creationId="{6375D7F3-165A-439B-8D1D-6553B68C2886}"/>
          </ac:spMkLst>
        </pc:spChg>
        <pc:spChg chg="add del mod">
          <ac:chgData name="Faye Dukes" userId="2fdcdd2873511edb" providerId="LiveId" clId="{4887F79F-EADB-49D8-BD96-B722CBF16F41}" dt="2023-08-19T18:48:10.270" v="1730" actId="478"/>
          <ac:spMkLst>
            <pc:docMk/>
            <pc:sldMk cId="2979876663" sldId="268"/>
            <ac:spMk id="10" creationId="{5BC918ED-3F2A-E695-53F8-8A5701AD58A2}"/>
          </ac:spMkLst>
        </pc:spChg>
        <pc:spChg chg="add del mod">
          <ac:chgData name="Faye Dukes" userId="2fdcdd2873511edb" providerId="LiveId" clId="{4887F79F-EADB-49D8-BD96-B722CBF16F41}" dt="2023-08-19T18:48:17.908" v="1732" actId="478"/>
          <ac:spMkLst>
            <pc:docMk/>
            <pc:sldMk cId="2979876663" sldId="268"/>
            <ac:spMk id="12" creationId="{B0E1B09A-3F35-616D-9F2F-6FCC595BC1AD}"/>
          </ac:spMkLst>
        </pc:spChg>
        <pc:spChg chg="add del mod">
          <ac:chgData name="Faye Dukes" userId="2fdcdd2873511edb" providerId="LiveId" clId="{4887F79F-EADB-49D8-BD96-B722CBF16F41}" dt="2023-08-19T18:48:21.386" v="1734" actId="478"/>
          <ac:spMkLst>
            <pc:docMk/>
            <pc:sldMk cId="2979876663" sldId="268"/>
            <ac:spMk id="14" creationId="{6C8EF55E-2FB0-B147-3910-CA45C4A777A1}"/>
          </ac:spMkLst>
        </pc:spChg>
        <pc:spChg chg="del">
          <ac:chgData name="Faye Dukes" userId="2fdcdd2873511edb" providerId="LiveId" clId="{4887F79F-EADB-49D8-BD96-B722CBF16F41}" dt="2023-08-19T18:47:35.825" v="1707" actId="478"/>
          <ac:spMkLst>
            <pc:docMk/>
            <pc:sldMk cId="2979876663" sldId="268"/>
            <ac:spMk id="15" creationId="{84D39D81-9726-4BD7-BDC0-FA0B2AD0D219}"/>
          </ac:spMkLst>
        </pc:spChg>
        <pc:spChg chg="add del mod">
          <ac:chgData name="Faye Dukes" userId="2fdcdd2873511edb" providerId="LiveId" clId="{4887F79F-EADB-49D8-BD96-B722CBF16F41}" dt="2023-08-19T19:32:58.608" v="5188" actId="478"/>
          <ac:spMkLst>
            <pc:docMk/>
            <pc:sldMk cId="2979876663" sldId="268"/>
            <ac:spMk id="16" creationId="{C47F59CC-86D2-4842-AC9C-7CCF3EED62EA}"/>
          </ac:spMkLst>
        </pc:spChg>
        <pc:spChg chg="mod">
          <ac:chgData name="Faye Dukes" userId="2fdcdd2873511edb" providerId="LiveId" clId="{4887F79F-EADB-49D8-BD96-B722CBF16F41}" dt="2023-08-19T13:14:11.020" v="1372" actId="20577"/>
          <ac:spMkLst>
            <pc:docMk/>
            <pc:sldMk cId="2979876663" sldId="268"/>
            <ac:spMk id="41" creationId="{91181F6D-A54F-4289-8C36-80ECE3B2C8E2}"/>
          </ac:spMkLst>
        </pc:spChg>
        <pc:spChg chg="del mod">
          <ac:chgData name="Faye Dukes" userId="2fdcdd2873511edb" providerId="LiveId" clId="{4887F79F-EADB-49D8-BD96-B722CBF16F41}" dt="2023-08-19T18:48:05.075" v="1729" actId="478"/>
          <ac:spMkLst>
            <pc:docMk/>
            <pc:sldMk cId="2979876663" sldId="268"/>
            <ac:spMk id="42" creationId="{CCDF84CD-BC27-4182-9FBA-9D4FEED95410}"/>
          </ac:spMkLst>
        </pc:spChg>
        <pc:spChg chg="mod">
          <ac:chgData name="Faye Dukes" userId="2fdcdd2873511edb" providerId="LiveId" clId="{4887F79F-EADB-49D8-BD96-B722CBF16F41}" dt="2023-08-19T18:48:42.119" v="1751" actId="14100"/>
          <ac:spMkLst>
            <pc:docMk/>
            <pc:sldMk cId="2979876663" sldId="268"/>
            <ac:spMk id="43" creationId="{E4387CED-5FBE-4AFF-B64D-975B5574F16F}"/>
          </ac:spMkLst>
        </pc:spChg>
        <pc:spChg chg="del">
          <ac:chgData name="Faye Dukes" userId="2fdcdd2873511edb" providerId="LiveId" clId="{4887F79F-EADB-49D8-BD96-B722CBF16F41}" dt="2023-08-19T18:48:13.117" v="1731" actId="478"/>
          <ac:spMkLst>
            <pc:docMk/>
            <pc:sldMk cId="2979876663" sldId="268"/>
            <ac:spMk id="44" creationId="{10E83414-3440-46C7-8C07-7D073B69C422}"/>
          </ac:spMkLst>
        </pc:spChg>
        <pc:spChg chg="mod">
          <ac:chgData name="Faye Dukes" userId="2fdcdd2873511edb" providerId="LiveId" clId="{4887F79F-EADB-49D8-BD96-B722CBF16F41}" dt="2023-08-19T18:48:26.325" v="1743" actId="20577"/>
          <ac:spMkLst>
            <pc:docMk/>
            <pc:sldMk cId="2979876663" sldId="268"/>
            <ac:spMk id="45" creationId="{FE5CD03B-066A-46AF-8FB8-E8A78074ABEF}"/>
          </ac:spMkLst>
        </pc:spChg>
        <pc:spChg chg="mod">
          <ac:chgData name="Faye Dukes" userId="2fdcdd2873511edb" providerId="LiveId" clId="{4887F79F-EADB-49D8-BD96-B722CBF16F41}" dt="2023-08-19T18:48:30.317" v="1749" actId="20577"/>
          <ac:spMkLst>
            <pc:docMk/>
            <pc:sldMk cId="2979876663" sldId="268"/>
            <ac:spMk id="47" creationId="{F4640D91-CB97-4FCC-8FEF-F4B22B844DC4}"/>
          </ac:spMkLst>
        </pc:spChg>
        <pc:picChg chg="mod">
          <ac:chgData name="Faye Dukes" userId="2fdcdd2873511edb" providerId="LiveId" clId="{4887F79F-EADB-49D8-BD96-B722CBF16F41}" dt="2023-08-19T19:32:16.541" v="5185"/>
          <ac:picMkLst>
            <pc:docMk/>
            <pc:sldMk cId="2979876663" sldId="268"/>
            <ac:picMk id="17" creationId="{05ED5B1E-974F-476C-A3C9-572D3602E95E}"/>
          </ac:picMkLst>
        </pc:picChg>
        <pc:picChg chg="mod">
          <ac:chgData name="Faye Dukes" userId="2fdcdd2873511edb" providerId="LiveId" clId="{4887F79F-EADB-49D8-BD96-B722CBF16F41}" dt="2023-08-19T19:32:51.667" v="5186" actId="14826"/>
          <ac:picMkLst>
            <pc:docMk/>
            <pc:sldMk cId="2979876663" sldId="268"/>
            <ac:picMk id="36" creationId="{F3CCCCDF-EA66-4F5E-98F3-A05239CBBAC4}"/>
          </ac:picMkLst>
        </pc:picChg>
        <pc:picChg chg="mod">
          <ac:chgData name="Faye Dukes" userId="2fdcdd2873511edb" providerId="LiveId" clId="{4887F79F-EADB-49D8-BD96-B722CBF16F41}" dt="2023-08-19T19:33:25.715" v="5189" actId="14826"/>
          <ac:picMkLst>
            <pc:docMk/>
            <pc:sldMk cId="2979876663" sldId="268"/>
            <ac:picMk id="38" creationId="{8A6BB597-41F4-432E-8432-8F39511B2941}"/>
          </ac:picMkLst>
        </pc:picChg>
        <pc:picChg chg="mod">
          <ac:chgData name="Faye Dukes" userId="2fdcdd2873511edb" providerId="LiveId" clId="{4887F79F-EADB-49D8-BD96-B722CBF16F41}" dt="2023-08-19T19:34:39.334" v="5190" actId="14826"/>
          <ac:picMkLst>
            <pc:docMk/>
            <pc:sldMk cId="2979876663" sldId="268"/>
            <ac:picMk id="40" creationId="{76B2FC80-9F3B-46D8-94D9-882D90A858F6}"/>
          </ac:picMkLst>
        </pc:picChg>
      </pc:sldChg>
      <pc:sldChg chg="addSp delSp modSp mod modNotesTx">
        <pc:chgData name="Faye Dukes" userId="2fdcdd2873511edb" providerId="LiveId" clId="{4887F79F-EADB-49D8-BD96-B722CBF16F41}" dt="2023-08-20T06:08:41.525" v="21114" actId="2711"/>
        <pc:sldMkLst>
          <pc:docMk/>
          <pc:sldMk cId="3891345585" sldId="270"/>
        </pc:sldMkLst>
        <pc:spChg chg="add del mod">
          <ac:chgData name="Faye Dukes" userId="2fdcdd2873511edb" providerId="LiveId" clId="{4887F79F-EADB-49D8-BD96-B722CBF16F41}" dt="2023-08-19T18:55:23.877" v="1804" actId="478"/>
          <ac:spMkLst>
            <pc:docMk/>
            <pc:sldMk cId="3891345585" sldId="270"/>
            <ac:spMk id="3" creationId="{AB3E6F0A-CE19-E29E-D989-DE786A2B127B}"/>
          </ac:spMkLst>
        </pc:spChg>
        <pc:spChg chg="del">
          <ac:chgData name="Faye Dukes" userId="2fdcdd2873511edb" providerId="LiveId" clId="{4887F79F-EADB-49D8-BD96-B722CBF16F41}" dt="2023-08-20T06:06:32.873" v="21108" actId="478"/>
          <ac:spMkLst>
            <pc:docMk/>
            <pc:sldMk cId="3891345585" sldId="270"/>
            <ac:spMk id="4" creationId="{0C329F70-04F7-4C70-BCF8-D4371F54EF2F}"/>
          </ac:spMkLst>
        </pc:spChg>
        <pc:spChg chg="del mod">
          <ac:chgData name="Faye Dukes" userId="2fdcdd2873511edb" providerId="LiveId" clId="{4887F79F-EADB-49D8-BD96-B722CBF16F41}" dt="2023-08-20T06:06:31.529" v="21107" actId="478"/>
          <ac:spMkLst>
            <pc:docMk/>
            <pc:sldMk cId="3891345585" sldId="270"/>
            <ac:spMk id="5" creationId="{06A3302E-502D-4151-81C9-5FD6AF9596D6}"/>
          </ac:spMkLst>
        </pc:spChg>
        <pc:spChg chg="mod">
          <ac:chgData name="Faye Dukes" userId="2fdcdd2873511edb" providerId="LiveId" clId="{4887F79F-EADB-49D8-BD96-B722CBF16F41}" dt="2023-08-20T06:08:07.157" v="21113" actId="14100"/>
          <ac:spMkLst>
            <pc:docMk/>
            <pc:sldMk cId="3891345585" sldId="270"/>
            <ac:spMk id="7" creationId="{4B18D636-CC10-4B1E-AA38-419DCCF2D9C9}"/>
          </ac:spMkLst>
        </pc:spChg>
        <pc:spChg chg="del">
          <ac:chgData name="Faye Dukes" userId="2fdcdd2873511edb" providerId="LiveId" clId="{4887F79F-EADB-49D8-BD96-B722CBF16F41}" dt="2023-08-19T18:55:33.011" v="1807" actId="478"/>
          <ac:spMkLst>
            <pc:docMk/>
            <pc:sldMk cId="3891345585" sldId="270"/>
            <ac:spMk id="9" creationId="{0D098C43-2F2A-4100-89BC-5931039293FA}"/>
          </ac:spMkLst>
        </pc:spChg>
        <pc:spChg chg="add del mod">
          <ac:chgData name="Faye Dukes" userId="2fdcdd2873511edb" providerId="LiveId" clId="{4887F79F-EADB-49D8-BD96-B722CBF16F41}" dt="2023-08-20T06:08:41.525" v="21114" actId="2711"/>
          <ac:spMkLst>
            <pc:docMk/>
            <pc:sldMk cId="3891345585" sldId="270"/>
            <ac:spMk id="10" creationId="{1DB251F7-EBE7-46AC-A920-FFE2C5AF68EA}"/>
          </ac:spMkLst>
        </pc:spChg>
        <pc:spChg chg="del">
          <ac:chgData name="Faye Dukes" userId="2fdcdd2873511edb" providerId="LiveId" clId="{4887F79F-EADB-49D8-BD96-B722CBF16F41}" dt="2023-08-19T18:55:26.436" v="1805" actId="478"/>
          <ac:spMkLst>
            <pc:docMk/>
            <pc:sldMk cId="3891345585" sldId="270"/>
            <ac:spMk id="11" creationId="{60726BA7-44D6-4116-90E3-38325026EAAD}"/>
          </ac:spMkLst>
        </pc:spChg>
        <pc:spChg chg="del">
          <ac:chgData name="Faye Dukes" userId="2fdcdd2873511edb" providerId="LiveId" clId="{4887F79F-EADB-49D8-BD96-B722CBF16F41}" dt="2023-08-19T18:55:22.255" v="1803" actId="478"/>
          <ac:spMkLst>
            <pc:docMk/>
            <pc:sldMk cId="3891345585" sldId="270"/>
            <ac:spMk id="12" creationId="{7FB7F30B-2A84-4C44-BC5A-E826ED6E74A2}"/>
          </ac:spMkLst>
        </pc:spChg>
        <pc:spChg chg="add del mod">
          <ac:chgData name="Faye Dukes" userId="2fdcdd2873511edb" providerId="LiveId" clId="{4887F79F-EADB-49D8-BD96-B722CBF16F41}" dt="2023-08-19T18:55:29.686" v="1806" actId="478"/>
          <ac:spMkLst>
            <pc:docMk/>
            <pc:sldMk cId="3891345585" sldId="270"/>
            <ac:spMk id="13" creationId="{8A6AA93E-E52A-21D0-A3F9-55A16566EC4C}"/>
          </ac:spMkLst>
        </pc:spChg>
        <pc:spChg chg="add del mod">
          <ac:chgData name="Faye Dukes" userId="2fdcdd2873511edb" providerId="LiveId" clId="{4887F79F-EADB-49D8-BD96-B722CBF16F41}" dt="2023-08-19T18:55:34.909" v="1808" actId="478"/>
          <ac:spMkLst>
            <pc:docMk/>
            <pc:sldMk cId="3891345585" sldId="270"/>
            <ac:spMk id="15" creationId="{68B42F65-3186-F1D0-A05B-BBC2EA5EED8D}"/>
          </ac:spMkLst>
        </pc:spChg>
        <pc:spChg chg="add del mod">
          <ac:chgData name="Faye Dukes" userId="2fdcdd2873511edb" providerId="LiveId" clId="{4887F79F-EADB-49D8-BD96-B722CBF16F41}" dt="2023-08-19T18:59:42.984" v="1844"/>
          <ac:spMkLst>
            <pc:docMk/>
            <pc:sldMk cId="3891345585" sldId="270"/>
            <ac:spMk id="16" creationId="{B52B691F-3F0B-3364-DA60-2C65923D1AD3}"/>
          </ac:spMkLst>
        </pc:spChg>
      </pc:sldChg>
      <pc:sldChg chg="del">
        <pc:chgData name="Faye Dukes" userId="2fdcdd2873511edb" providerId="LiveId" clId="{4887F79F-EADB-49D8-BD96-B722CBF16F41}" dt="2023-08-20T05:35:57.948" v="19718" actId="47"/>
        <pc:sldMkLst>
          <pc:docMk/>
          <pc:sldMk cId="2624630061" sldId="272"/>
        </pc:sldMkLst>
      </pc:sldChg>
      <pc:sldChg chg="del">
        <pc:chgData name="Faye Dukes" userId="2fdcdd2873511edb" providerId="LiveId" clId="{4887F79F-EADB-49D8-BD96-B722CBF16F41}" dt="2023-08-20T05:35:55.493" v="19716" actId="47"/>
        <pc:sldMkLst>
          <pc:docMk/>
          <pc:sldMk cId="3740286033" sldId="277"/>
        </pc:sldMkLst>
      </pc:sldChg>
      <pc:sldChg chg="del">
        <pc:chgData name="Faye Dukes" userId="2fdcdd2873511edb" providerId="LiveId" clId="{4887F79F-EADB-49D8-BD96-B722CBF16F41}" dt="2023-08-20T05:35:56.857" v="19717" actId="47"/>
        <pc:sldMkLst>
          <pc:docMk/>
          <pc:sldMk cId="2496947791" sldId="278"/>
        </pc:sldMkLst>
      </pc:sldChg>
      <pc:sldChg chg="addSp delSp modSp mod ord setBg modNotesTx">
        <pc:chgData name="Faye Dukes" userId="2fdcdd2873511edb" providerId="LiveId" clId="{4887F79F-EADB-49D8-BD96-B722CBF16F41}" dt="2023-08-19T20:16:50.526" v="9176" actId="20577"/>
        <pc:sldMkLst>
          <pc:docMk/>
          <pc:sldMk cId="395518310" sldId="279"/>
        </pc:sldMkLst>
        <pc:spChg chg="add del mod">
          <ac:chgData name="Faye Dukes" userId="2fdcdd2873511edb" providerId="LiveId" clId="{4887F79F-EADB-49D8-BD96-B722CBF16F41}" dt="2023-08-19T19:16:38.750" v="3452" actId="14826"/>
          <ac:spMkLst>
            <pc:docMk/>
            <pc:sldMk cId="395518310" sldId="279"/>
            <ac:spMk id="4" creationId="{5E3C5E60-BF13-1FD8-886A-5324D2BC2E2C}"/>
          </ac:spMkLst>
        </pc:spChg>
        <pc:spChg chg="add del mod">
          <ac:chgData name="Faye Dukes" userId="2fdcdd2873511edb" providerId="LiveId" clId="{4887F79F-EADB-49D8-BD96-B722CBF16F41}" dt="2023-08-19T19:03:32.800" v="1852" actId="26606"/>
          <ac:spMkLst>
            <pc:docMk/>
            <pc:sldMk cId="395518310" sldId="279"/>
            <ac:spMk id="6" creationId="{486A2BEB-EB74-CA19-E82B-4A5F86F250D1}"/>
          </ac:spMkLst>
        </pc:spChg>
        <pc:spChg chg="add del mod">
          <ac:chgData name="Faye Dukes" userId="2fdcdd2873511edb" providerId="LiveId" clId="{4887F79F-EADB-49D8-BD96-B722CBF16F41}" dt="2023-08-19T19:29:28.211" v="5167" actId="14826"/>
          <ac:spMkLst>
            <pc:docMk/>
            <pc:sldMk cId="395518310" sldId="279"/>
            <ac:spMk id="7" creationId="{33E7C6FC-F013-9565-130C-2353432C6133}"/>
          </ac:spMkLst>
        </pc:spChg>
        <pc:spChg chg="add del mod">
          <ac:chgData name="Faye Dukes" userId="2fdcdd2873511edb" providerId="LiveId" clId="{4887F79F-EADB-49D8-BD96-B722CBF16F41}" dt="2023-08-19T19:38:23.371" v="5238" actId="478"/>
          <ac:spMkLst>
            <pc:docMk/>
            <pc:sldMk cId="395518310" sldId="279"/>
            <ac:spMk id="8" creationId="{E223AAA4-3866-6EEF-31B4-E47B538A2B74}"/>
          </ac:spMkLst>
        </pc:spChg>
        <pc:spChg chg="mod">
          <ac:chgData name="Faye Dukes" userId="2fdcdd2873511edb" providerId="LiveId" clId="{4887F79F-EADB-49D8-BD96-B722CBF16F41}" dt="2023-08-19T19:58:06.846" v="7543" actId="20577"/>
          <ac:spMkLst>
            <pc:docMk/>
            <pc:sldMk cId="395518310" sldId="279"/>
            <ac:spMk id="14" creationId="{C15EE852-24F1-4643-8082-AB45CFF2BA10}"/>
          </ac:spMkLst>
        </pc:spChg>
        <pc:spChg chg="mod">
          <ac:chgData name="Faye Dukes" userId="2fdcdd2873511edb" providerId="LiveId" clId="{4887F79F-EADB-49D8-BD96-B722CBF16F41}" dt="2023-08-19T19:38:49.136" v="5271" actId="404"/>
          <ac:spMkLst>
            <pc:docMk/>
            <pc:sldMk cId="395518310" sldId="279"/>
            <ac:spMk id="15" creationId="{4139825C-53C7-44F4-A064-9795CECD081B}"/>
          </ac:spMkLst>
        </pc:spChg>
        <pc:spChg chg="del">
          <ac:chgData name="Faye Dukes" userId="2fdcdd2873511edb" providerId="LiveId" clId="{4887F79F-EADB-49D8-BD96-B722CBF16F41}" dt="2023-08-19T18:50:02.157" v="1774" actId="478"/>
          <ac:spMkLst>
            <pc:docMk/>
            <pc:sldMk cId="395518310" sldId="279"/>
            <ac:spMk id="19" creationId="{386DB667-0553-4FB8-B0E0-776539934AFF}"/>
          </ac:spMkLst>
        </pc:spChg>
        <pc:spChg chg="del">
          <ac:chgData name="Faye Dukes" userId="2fdcdd2873511edb" providerId="LiveId" clId="{4887F79F-EADB-49D8-BD96-B722CBF16F41}" dt="2023-08-19T18:50:04.160" v="1775" actId="478"/>
          <ac:spMkLst>
            <pc:docMk/>
            <pc:sldMk cId="395518310" sldId="279"/>
            <ac:spMk id="20" creationId="{C77C6228-C5A8-44DC-ABD7-A22A4475D3DF}"/>
          </ac:spMkLst>
        </pc:spChg>
        <pc:spChg chg="mod ord">
          <ac:chgData name="Faye Dukes" userId="2fdcdd2873511edb" providerId="LiveId" clId="{4887F79F-EADB-49D8-BD96-B722CBF16F41}" dt="2023-08-19T19:03:32.800" v="1852" actId="26606"/>
          <ac:spMkLst>
            <pc:docMk/>
            <pc:sldMk cId="395518310" sldId="279"/>
            <ac:spMk id="21" creationId="{1C563B34-DD53-4FB1-B8C2-8914E01C6365}"/>
          </ac:spMkLst>
        </pc:spChg>
        <pc:spChg chg="add del">
          <ac:chgData name="Faye Dukes" userId="2fdcdd2873511edb" providerId="LiveId" clId="{4887F79F-EADB-49D8-BD96-B722CBF16F41}" dt="2023-08-19T19:03:32.770" v="1851" actId="26606"/>
          <ac:spMkLst>
            <pc:docMk/>
            <pc:sldMk cId="395518310" sldId="279"/>
            <ac:spMk id="32" creationId="{A5931BE0-4B93-4D6C-878E-ACC59D6B4587}"/>
          </ac:spMkLst>
        </pc:spChg>
        <pc:spChg chg="add del">
          <ac:chgData name="Faye Dukes" userId="2fdcdd2873511edb" providerId="LiveId" clId="{4887F79F-EADB-49D8-BD96-B722CBF16F41}" dt="2023-08-19T19:03:32.770" v="1851" actId="26606"/>
          <ac:spMkLst>
            <pc:docMk/>
            <pc:sldMk cId="395518310" sldId="279"/>
            <ac:spMk id="34" creationId="{C5D31EF7-7A67-43B2-8B5E-B4A6241B1A83}"/>
          </ac:spMkLst>
        </pc:spChg>
        <pc:spChg chg="add del">
          <ac:chgData name="Faye Dukes" userId="2fdcdd2873511edb" providerId="LiveId" clId="{4887F79F-EADB-49D8-BD96-B722CBF16F41}" dt="2023-08-19T19:16:44.248" v="3453" actId="26606"/>
          <ac:spMkLst>
            <pc:docMk/>
            <pc:sldMk cId="395518310" sldId="279"/>
            <ac:spMk id="41" creationId="{A5931BE0-4B93-4D6C-878E-ACC59D6B4587}"/>
          </ac:spMkLst>
        </pc:spChg>
        <pc:spChg chg="add del">
          <ac:chgData name="Faye Dukes" userId="2fdcdd2873511edb" providerId="LiveId" clId="{4887F79F-EADB-49D8-BD96-B722CBF16F41}" dt="2023-08-19T19:18:33.414" v="3455" actId="26606"/>
          <ac:spMkLst>
            <pc:docMk/>
            <pc:sldMk cId="395518310" sldId="279"/>
            <ac:spMk id="52" creationId="{A5931BE0-4B93-4D6C-878E-ACC59D6B4587}"/>
          </ac:spMkLst>
        </pc:spChg>
        <pc:spChg chg="add del">
          <ac:chgData name="Faye Dukes" userId="2fdcdd2873511edb" providerId="LiveId" clId="{4887F79F-EADB-49D8-BD96-B722CBF16F41}" dt="2023-08-19T19:18:33.414" v="3455" actId="26606"/>
          <ac:spMkLst>
            <pc:docMk/>
            <pc:sldMk cId="395518310" sldId="279"/>
            <ac:spMk id="59" creationId="{647A77D8-817B-4A9F-86AA-FE781E813DBC}"/>
          </ac:spMkLst>
        </pc:spChg>
        <pc:spChg chg="add del">
          <ac:chgData name="Faye Dukes" userId="2fdcdd2873511edb" providerId="LiveId" clId="{4887F79F-EADB-49D8-BD96-B722CBF16F41}" dt="2023-08-19T19:29:49.794" v="5174" actId="26606"/>
          <ac:spMkLst>
            <pc:docMk/>
            <pc:sldMk cId="395518310" sldId="279"/>
            <ac:spMk id="70" creationId="{A5931BE0-4B93-4D6C-878E-ACC59D6B4587}"/>
          </ac:spMkLst>
        </pc:spChg>
        <pc:spChg chg="add del">
          <ac:chgData name="Faye Dukes" userId="2fdcdd2873511edb" providerId="LiveId" clId="{4887F79F-EADB-49D8-BD96-B722CBF16F41}" dt="2023-08-19T19:29:38.605" v="5169" actId="26606"/>
          <ac:spMkLst>
            <pc:docMk/>
            <pc:sldMk cId="395518310" sldId="279"/>
            <ac:spMk id="81" creationId="{A5931BE0-4B93-4D6C-878E-ACC59D6B4587}"/>
          </ac:spMkLst>
        </pc:spChg>
        <pc:spChg chg="add del">
          <ac:chgData name="Faye Dukes" userId="2fdcdd2873511edb" providerId="LiveId" clId="{4887F79F-EADB-49D8-BD96-B722CBF16F41}" dt="2023-08-19T19:29:40.954" v="5171" actId="26606"/>
          <ac:spMkLst>
            <pc:docMk/>
            <pc:sldMk cId="395518310" sldId="279"/>
            <ac:spMk id="87" creationId="{5171FAFB-7223-4BE1-983D-8A0626EAC5E4}"/>
          </ac:spMkLst>
        </pc:spChg>
        <pc:spChg chg="add del">
          <ac:chgData name="Faye Dukes" userId="2fdcdd2873511edb" providerId="LiveId" clId="{4887F79F-EADB-49D8-BD96-B722CBF16F41}" dt="2023-08-19T19:29:38.605" v="5169" actId="26606"/>
          <ac:spMkLst>
            <pc:docMk/>
            <pc:sldMk cId="395518310" sldId="279"/>
            <ac:spMk id="88" creationId="{647A77D8-817B-4A9F-86AA-FE781E813DBC}"/>
          </ac:spMkLst>
        </pc:spChg>
        <pc:spChg chg="add del">
          <ac:chgData name="Faye Dukes" userId="2fdcdd2873511edb" providerId="LiveId" clId="{4887F79F-EADB-49D8-BD96-B722CBF16F41}" dt="2023-08-19T19:29:40.954" v="5171" actId="26606"/>
          <ac:spMkLst>
            <pc:docMk/>
            <pc:sldMk cId="395518310" sldId="279"/>
            <ac:spMk id="95" creationId="{A5931BE0-4B93-4D6C-878E-ACC59D6B4587}"/>
          </ac:spMkLst>
        </pc:spChg>
        <pc:spChg chg="add del">
          <ac:chgData name="Faye Dukes" userId="2fdcdd2873511edb" providerId="LiveId" clId="{4887F79F-EADB-49D8-BD96-B722CBF16F41}" dt="2023-08-19T19:29:49.778" v="5173" actId="26606"/>
          <ac:spMkLst>
            <pc:docMk/>
            <pc:sldMk cId="395518310" sldId="279"/>
            <ac:spMk id="101" creationId="{A5931BE0-4B93-4D6C-878E-ACC59D6B4587}"/>
          </ac:spMkLst>
        </pc:spChg>
        <pc:spChg chg="add del">
          <ac:chgData name="Faye Dukes" userId="2fdcdd2873511edb" providerId="LiveId" clId="{4887F79F-EADB-49D8-BD96-B722CBF16F41}" dt="2023-08-19T19:29:49.778" v="5173" actId="26606"/>
          <ac:spMkLst>
            <pc:docMk/>
            <pc:sldMk cId="395518310" sldId="279"/>
            <ac:spMk id="102" creationId="{6FF3A87B-2255-45E0-A551-C11FAF93290C}"/>
          </ac:spMkLst>
        </pc:spChg>
        <pc:spChg chg="add del">
          <ac:chgData name="Faye Dukes" userId="2fdcdd2873511edb" providerId="LiveId" clId="{4887F79F-EADB-49D8-BD96-B722CBF16F41}" dt="2023-08-19T19:35:46.248" v="5198" actId="26606"/>
          <ac:spMkLst>
            <pc:docMk/>
            <pc:sldMk cId="395518310" sldId="279"/>
            <ac:spMk id="109" creationId="{A5931BE0-4B93-4D6C-878E-ACC59D6B4587}"/>
          </ac:spMkLst>
        </pc:spChg>
        <pc:spChg chg="add del">
          <ac:chgData name="Faye Dukes" userId="2fdcdd2873511edb" providerId="LiveId" clId="{4887F79F-EADB-49D8-BD96-B722CBF16F41}" dt="2023-08-19T19:35:46.248" v="5198" actId="26606"/>
          <ac:spMkLst>
            <pc:docMk/>
            <pc:sldMk cId="395518310" sldId="279"/>
            <ac:spMk id="111" creationId="{647A77D8-817B-4A9F-86AA-FE781E813DBC}"/>
          </ac:spMkLst>
        </pc:spChg>
        <pc:spChg chg="add del">
          <ac:chgData name="Faye Dukes" userId="2fdcdd2873511edb" providerId="LiveId" clId="{4887F79F-EADB-49D8-BD96-B722CBF16F41}" dt="2023-08-19T19:35:46.232" v="5197" actId="26606"/>
          <ac:spMkLst>
            <pc:docMk/>
            <pc:sldMk cId="395518310" sldId="279"/>
            <ac:spMk id="122" creationId="{A5931BE0-4B93-4D6C-878E-ACC59D6B4587}"/>
          </ac:spMkLst>
        </pc:spChg>
        <pc:spChg chg="add del">
          <ac:chgData name="Faye Dukes" userId="2fdcdd2873511edb" providerId="LiveId" clId="{4887F79F-EADB-49D8-BD96-B722CBF16F41}" dt="2023-08-19T19:35:46.232" v="5197" actId="26606"/>
          <ac:spMkLst>
            <pc:docMk/>
            <pc:sldMk cId="395518310" sldId="279"/>
            <ac:spMk id="129" creationId="{647A77D8-817B-4A9F-86AA-FE781E813DBC}"/>
          </ac:spMkLst>
        </pc:spChg>
        <pc:spChg chg="add del">
          <ac:chgData name="Faye Dukes" userId="2fdcdd2873511edb" providerId="LiveId" clId="{4887F79F-EADB-49D8-BD96-B722CBF16F41}" dt="2023-08-19T19:36:01.405" v="5199" actId="26606"/>
          <ac:spMkLst>
            <pc:docMk/>
            <pc:sldMk cId="395518310" sldId="279"/>
            <ac:spMk id="136" creationId="{A5931BE0-4B93-4D6C-878E-ACC59D6B4587}"/>
          </ac:spMkLst>
        </pc:spChg>
        <pc:spChg chg="add del">
          <ac:chgData name="Faye Dukes" userId="2fdcdd2873511edb" providerId="LiveId" clId="{4887F79F-EADB-49D8-BD96-B722CBF16F41}" dt="2023-08-19T19:36:01.405" v="5199" actId="26606"/>
          <ac:spMkLst>
            <pc:docMk/>
            <pc:sldMk cId="395518310" sldId="279"/>
            <ac:spMk id="137" creationId="{6FF3A87B-2255-45E0-A551-C11FAF93290C}"/>
          </ac:spMkLst>
        </pc:spChg>
        <pc:spChg chg="add">
          <ac:chgData name="Faye Dukes" userId="2fdcdd2873511edb" providerId="LiveId" clId="{4887F79F-EADB-49D8-BD96-B722CBF16F41}" dt="2023-08-19T19:36:01.405" v="5199" actId="26606"/>
          <ac:spMkLst>
            <pc:docMk/>
            <pc:sldMk cId="395518310" sldId="279"/>
            <ac:spMk id="148" creationId="{A5931BE0-4B93-4D6C-878E-ACC59D6B4587}"/>
          </ac:spMkLst>
        </pc:spChg>
        <pc:spChg chg="add">
          <ac:chgData name="Faye Dukes" userId="2fdcdd2873511edb" providerId="LiveId" clId="{4887F79F-EADB-49D8-BD96-B722CBF16F41}" dt="2023-08-19T19:36:01.405" v="5199" actId="26606"/>
          <ac:spMkLst>
            <pc:docMk/>
            <pc:sldMk cId="395518310" sldId="279"/>
            <ac:spMk id="155" creationId="{647A77D8-817B-4A9F-86AA-FE781E813DBC}"/>
          </ac:spMkLst>
        </pc:spChg>
        <pc:grpChg chg="add del">
          <ac:chgData name="Faye Dukes" userId="2fdcdd2873511edb" providerId="LiveId" clId="{4887F79F-EADB-49D8-BD96-B722CBF16F41}" dt="2023-08-19T19:03:32.770" v="1851" actId="26606"/>
          <ac:grpSpMkLst>
            <pc:docMk/>
            <pc:sldMk cId="395518310" sldId="279"/>
            <ac:grpSpMk id="26" creationId="{3BDBC526-6DCD-4FF6-8395-D8C22E46E527}"/>
          </ac:grpSpMkLst>
        </pc:grpChg>
        <pc:grpChg chg="add del">
          <ac:chgData name="Faye Dukes" userId="2fdcdd2873511edb" providerId="LiveId" clId="{4887F79F-EADB-49D8-BD96-B722CBF16F41}" dt="2023-08-19T19:16:44.248" v="3453" actId="26606"/>
          <ac:grpSpMkLst>
            <pc:docMk/>
            <pc:sldMk cId="395518310" sldId="279"/>
            <ac:grpSpMk id="36" creationId="{3BDBC526-6DCD-4FF6-8395-D8C22E46E527}"/>
          </ac:grpSpMkLst>
        </pc:grpChg>
        <pc:grpChg chg="add del">
          <ac:chgData name="Faye Dukes" userId="2fdcdd2873511edb" providerId="LiveId" clId="{4887F79F-EADB-49D8-BD96-B722CBF16F41}" dt="2023-08-19T19:18:33.414" v="3455" actId="26606"/>
          <ac:grpSpMkLst>
            <pc:docMk/>
            <pc:sldMk cId="395518310" sldId="279"/>
            <ac:grpSpMk id="46" creationId="{3BDBC526-6DCD-4FF6-8395-D8C22E46E527}"/>
          </ac:grpSpMkLst>
        </pc:grpChg>
        <pc:grpChg chg="add del">
          <ac:chgData name="Faye Dukes" userId="2fdcdd2873511edb" providerId="LiveId" clId="{4887F79F-EADB-49D8-BD96-B722CBF16F41}" dt="2023-08-19T19:18:33.414" v="3455" actId="26606"/>
          <ac:grpSpMkLst>
            <pc:docMk/>
            <pc:sldMk cId="395518310" sldId="279"/>
            <ac:grpSpMk id="54" creationId="{183B29DA-9BB8-4BA8-B8E1-8C2B544078C7}"/>
          </ac:grpSpMkLst>
        </pc:grpChg>
        <pc:grpChg chg="add del">
          <ac:chgData name="Faye Dukes" userId="2fdcdd2873511edb" providerId="LiveId" clId="{4887F79F-EADB-49D8-BD96-B722CBF16F41}" dt="2023-08-19T19:29:49.794" v="5174" actId="26606"/>
          <ac:grpSpMkLst>
            <pc:docMk/>
            <pc:sldMk cId="395518310" sldId="279"/>
            <ac:grpSpMk id="64" creationId="{3BDBC526-6DCD-4FF6-8395-D8C22E46E527}"/>
          </ac:grpSpMkLst>
        </pc:grpChg>
        <pc:grpChg chg="add del">
          <ac:chgData name="Faye Dukes" userId="2fdcdd2873511edb" providerId="LiveId" clId="{4887F79F-EADB-49D8-BD96-B722CBF16F41}" dt="2023-08-19T19:29:38.605" v="5169" actId="26606"/>
          <ac:grpSpMkLst>
            <pc:docMk/>
            <pc:sldMk cId="395518310" sldId="279"/>
            <ac:grpSpMk id="75" creationId="{3BDBC526-6DCD-4FF6-8395-D8C22E46E527}"/>
          </ac:grpSpMkLst>
        </pc:grpChg>
        <pc:grpChg chg="add del">
          <ac:chgData name="Faye Dukes" userId="2fdcdd2873511edb" providerId="LiveId" clId="{4887F79F-EADB-49D8-BD96-B722CBF16F41}" dt="2023-08-19T19:29:38.605" v="5169" actId="26606"/>
          <ac:grpSpMkLst>
            <pc:docMk/>
            <pc:sldMk cId="395518310" sldId="279"/>
            <ac:grpSpMk id="83" creationId="{183B29DA-9BB8-4BA8-B8E1-8C2B544078C7}"/>
          </ac:grpSpMkLst>
        </pc:grpChg>
        <pc:grpChg chg="add del">
          <ac:chgData name="Faye Dukes" userId="2fdcdd2873511edb" providerId="LiveId" clId="{4887F79F-EADB-49D8-BD96-B722CBF16F41}" dt="2023-08-19T19:29:40.954" v="5171" actId="26606"/>
          <ac:grpSpMkLst>
            <pc:docMk/>
            <pc:sldMk cId="395518310" sldId="279"/>
            <ac:grpSpMk id="90" creationId="{3BDBC526-6DCD-4FF6-8395-D8C22E46E527}"/>
          </ac:grpSpMkLst>
        </pc:grpChg>
        <pc:grpChg chg="add del">
          <ac:chgData name="Faye Dukes" userId="2fdcdd2873511edb" providerId="LiveId" clId="{4887F79F-EADB-49D8-BD96-B722CBF16F41}" dt="2023-08-19T19:29:40.954" v="5171" actId="26606"/>
          <ac:grpSpMkLst>
            <pc:docMk/>
            <pc:sldMk cId="395518310" sldId="279"/>
            <ac:grpSpMk id="96" creationId="{C4967C49-2278-4724-94A5-A258F20C3DFA}"/>
          </ac:grpSpMkLst>
        </pc:grpChg>
        <pc:grpChg chg="add del">
          <ac:chgData name="Faye Dukes" userId="2fdcdd2873511edb" providerId="LiveId" clId="{4887F79F-EADB-49D8-BD96-B722CBF16F41}" dt="2023-08-19T19:29:49.778" v="5173" actId="26606"/>
          <ac:grpSpMkLst>
            <pc:docMk/>
            <pc:sldMk cId="395518310" sldId="279"/>
            <ac:grpSpMk id="100" creationId="{3BDBC526-6DCD-4FF6-8395-D8C22E46E527}"/>
          </ac:grpSpMkLst>
        </pc:grpChg>
        <pc:grpChg chg="add del">
          <ac:chgData name="Faye Dukes" userId="2fdcdd2873511edb" providerId="LiveId" clId="{4887F79F-EADB-49D8-BD96-B722CBF16F41}" dt="2023-08-19T19:35:46.248" v="5198" actId="26606"/>
          <ac:grpSpMkLst>
            <pc:docMk/>
            <pc:sldMk cId="395518310" sldId="279"/>
            <ac:grpSpMk id="104" creationId="{3BDBC526-6DCD-4FF6-8395-D8C22E46E527}"/>
          </ac:grpSpMkLst>
        </pc:grpChg>
        <pc:grpChg chg="add del">
          <ac:chgData name="Faye Dukes" userId="2fdcdd2873511edb" providerId="LiveId" clId="{4887F79F-EADB-49D8-BD96-B722CBF16F41}" dt="2023-08-19T19:35:46.248" v="5198" actId="26606"/>
          <ac:grpSpMkLst>
            <pc:docMk/>
            <pc:sldMk cId="395518310" sldId="279"/>
            <ac:grpSpMk id="110" creationId="{183B29DA-9BB8-4BA8-B8E1-8C2B544078C7}"/>
          </ac:grpSpMkLst>
        </pc:grpChg>
        <pc:grpChg chg="add del">
          <ac:chgData name="Faye Dukes" userId="2fdcdd2873511edb" providerId="LiveId" clId="{4887F79F-EADB-49D8-BD96-B722CBF16F41}" dt="2023-08-19T19:35:46.232" v="5197" actId="26606"/>
          <ac:grpSpMkLst>
            <pc:docMk/>
            <pc:sldMk cId="395518310" sldId="279"/>
            <ac:grpSpMk id="116" creationId="{3BDBC526-6DCD-4FF6-8395-D8C22E46E527}"/>
          </ac:grpSpMkLst>
        </pc:grpChg>
        <pc:grpChg chg="add del">
          <ac:chgData name="Faye Dukes" userId="2fdcdd2873511edb" providerId="LiveId" clId="{4887F79F-EADB-49D8-BD96-B722CBF16F41}" dt="2023-08-19T19:35:46.232" v="5197" actId="26606"/>
          <ac:grpSpMkLst>
            <pc:docMk/>
            <pc:sldMk cId="395518310" sldId="279"/>
            <ac:grpSpMk id="124" creationId="{183B29DA-9BB8-4BA8-B8E1-8C2B544078C7}"/>
          </ac:grpSpMkLst>
        </pc:grpChg>
        <pc:grpChg chg="add del">
          <ac:chgData name="Faye Dukes" userId="2fdcdd2873511edb" providerId="LiveId" clId="{4887F79F-EADB-49D8-BD96-B722CBF16F41}" dt="2023-08-19T19:36:01.405" v="5199" actId="26606"/>
          <ac:grpSpMkLst>
            <pc:docMk/>
            <pc:sldMk cId="395518310" sldId="279"/>
            <ac:grpSpMk id="131" creationId="{3BDBC526-6DCD-4FF6-8395-D8C22E46E527}"/>
          </ac:grpSpMkLst>
        </pc:grpChg>
        <pc:grpChg chg="add">
          <ac:chgData name="Faye Dukes" userId="2fdcdd2873511edb" providerId="LiveId" clId="{4887F79F-EADB-49D8-BD96-B722CBF16F41}" dt="2023-08-19T19:36:01.405" v="5199" actId="26606"/>
          <ac:grpSpMkLst>
            <pc:docMk/>
            <pc:sldMk cId="395518310" sldId="279"/>
            <ac:grpSpMk id="142" creationId="{3BDBC526-6DCD-4FF6-8395-D8C22E46E527}"/>
          </ac:grpSpMkLst>
        </pc:grpChg>
        <pc:grpChg chg="add">
          <ac:chgData name="Faye Dukes" userId="2fdcdd2873511edb" providerId="LiveId" clId="{4887F79F-EADB-49D8-BD96-B722CBF16F41}" dt="2023-08-19T19:36:01.405" v="5199" actId="26606"/>
          <ac:grpSpMkLst>
            <pc:docMk/>
            <pc:sldMk cId="395518310" sldId="279"/>
            <ac:grpSpMk id="150" creationId="{183B29DA-9BB8-4BA8-B8E1-8C2B544078C7}"/>
          </ac:grpSpMkLst>
        </pc:grpChg>
        <pc:picChg chg="add mod ord">
          <ac:chgData name="Faye Dukes" userId="2fdcdd2873511edb" providerId="LiveId" clId="{4887F79F-EADB-49D8-BD96-B722CBF16F41}" dt="2023-08-19T19:36:01.405" v="5199" actId="26606"/>
          <ac:picMkLst>
            <pc:docMk/>
            <pc:sldMk cId="395518310" sldId="279"/>
            <ac:picMk id="3" creationId="{214FF34E-DC9F-B00D-7BFE-33C90FEF5C24}"/>
          </ac:picMkLst>
        </pc:picChg>
        <pc:picChg chg="del">
          <ac:chgData name="Faye Dukes" userId="2fdcdd2873511edb" providerId="LiveId" clId="{4887F79F-EADB-49D8-BD96-B722CBF16F41}" dt="2023-08-19T19:02:57.978" v="1847" actId="478"/>
          <ac:picMkLst>
            <pc:docMk/>
            <pc:sldMk cId="395518310" sldId="279"/>
            <ac:picMk id="18" creationId="{301557C2-9072-409B-88EC-E8577CEFCAFB}"/>
          </ac:picMkLst>
        </pc:picChg>
      </pc:sldChg>
      <pc:sldChg chg="del">
        <pc:chgData name="Faye Dukes" userId="2fdcdd2873511edb" providerId="LiveId" clId="{4887F79F-EADB-49D8-BD96-B722CBF16F41}" dt="2023-08-20T05:36:03.933" v="19721" actId="47"/>
        <pc:sldMkLst>
          <pc:docMk/>
          <pc:sldMk cId="1420547054" sldId="281"/>
        </pc:sldMkLst>
      </pc:sldChg>
      <pc:sldChg chg="addSp delSp modSp mod delDesignElem chgLayout modNotesTx">
        <pc:chgData name="Faye Dukes" userId="2fdcdd2873511edb" providerId="LiveId" clId="{4887F79F-EADB-49D8-BD96-B722CBF16F41}" dt="2023-08-20T06:09:16.202" v="21116" actId="478"/>
        <pc:sldMkLst>
          <pc:docMk/>
          <pc:sldMk cId="560021826" sldId="317"/>
        </pc:sldMkLst>
        <pc:spChg chg="del mod">
          <ac:chgData name="Faye Dukes" userId="2fdcdd2873511edb" providerId="LiveId" clId="{4887F79F-EADB-49D8-BD96-B722CBF16F41}" dt="2023-08-19T13:21:26.785" v="1496" actId="478"/>
          <ac:spMkLst>
            <pc:docMk/>
            <pc:sldMk cId="560021826" sldId="317"/>
            <ac:spMk id="2" creationId="{2910D835-B454-4270-BB35-86A187307E6F}"/>
          </ac:spMkLst>
        </pc:spChg>
        <pc:spChg chg="del mod">
          <ac:chgData name="Faye Dukes" userId="2fdcdd2873511edb" providerId="LiveId" clId="{4887F79F-EADB-49D8-BD96-B722CBF16F41}" dt="2023-08-19T13:21:34.072" v="1500" actId="478"/>
          <ac:spMkLst>
            <pc:docMk/>
            <pc:sldMk cId="560021826" sldId="317"/>
            <ac:spMk id="3" creationId="{7F7F653B-90B5-4F47-A33F-93DCB2EF68C2}"/>
          </ac:spMkLst>
        </pc:spChg>
        <pc:spChg chg="mod ord">
          <ac:chgData name="Faye Dukes" userId="2fdcdd2873511edb" providerId="LiveId" clId="{4887F79F-EADB-49D8-BD96-B722CBF16F41}" dt="2023-08-19T13:22:31.308" v="1511" actId="6264"/>
          <ac:spMkLst>
            <pc:docMk/>
            <pc:sldMk cId="560021826" sldId="317"/>
            <ac:spMk id="4" creationId="{E1E7D98D-6710-41D2-B258-E1A1059D29F8}"/>
          </ac:spMkLst>
        </pc:spChg>
        <pc:spChg chg="add del mod">
          <ac:chgData name="Faye Dukes" userId="2fdcdd2873511edb" providerId="LiveId" clId="{4887F79F-EADB-49D8-BD96-B722CBF16F41}" dt="2023-08-19T13:10:27.869" v="1195" actId="478"/>
          <ac:spMkLst>
            <pc:docMk/>
            <pc:sldMk cId="560021826" sldId="317"/>
            <ac:spMk id="6" creationId="{53607FF8-6DFE-F2F7-7DD0-4F08BF6C5E3C}"/>
          </ac:spMkLst>
        </pc:spChg>
        <pc:spChg chg="add del mod">
          <ac:chgData name="Faye Dukes" userId="2fdcdd2873511edb" providerId="LiveId" clId="{4887F79F-EADB-49D8-BD96-B722CBF16F41}" dt="2023-08-19T13:21:31.743" v="1499" actId="478"/>
          <ac:spMkLst>
            <pc:docMk/>
            <pc:sldMk cId="560021826" sldId="317"/>
            <ac:spMk id="9" creationId="{172DB2AB-38C6-F98C-0F2F-B6565233B598}"/>
          </ac:spMkLst>
        </pc:spChg>
        <pc:spChg chg="add del mod">
          <ac:chgData name="Faye Dukes" userId="2fdcdd2873511edb" providerId="LiveId" clId="{4887F79F-EADB-49D8-BD96-B722CBF16F41}" dt="2023-08-19T13:22:31.308" v="1511" actId="6264"/>
          <ac:spMkLst>
            <pc:docMk/>
            <pc:sldMk cId="560021826" sldId="317"/>
            <ac:spMk id="10" creationId="{9A759786-2CEA-6E30-4918-30F247713950}"/>
          </ac:spMkLst>
        </pc:spChg>
        <pc:spChg chg="add del mod">
          <ac:chgData name="Faye Dukes" userId="2fdcdd2873511edb" providerId="LiveId" clId="{4887F79F-EADB-49D8-BD96-B722CBF16F41}" dt="2023-08-19T13:22:31.308" v="1511" actId="6264"/>
          <ac:spMkLst>
            <pc:docMk/>
            <pc:sldMk cId="560021826" sldId="317"/>
            <ac:spMk id="11" creationId="{E490D47D-CAFE-C7DB-8DAC-B8A0418EA4ED}"/>
          </ac:spMkLst>
        </pc:spChg>
        <pc:spChg chg="add del mod">
          <ac:chgData name="Faye Dukes" userId="2fdcdd2873511edb" providerId="LiveId" clId="{4887F79F-EADB-49D8-BD96-B722CBF16F41}" dt="2023-08-19T13:22:31.308" v="1511" actId="6264"/>
          <ac:spMkLst>
            <pc:docMk/>
            <pc:sldMk cId="560021826" sldId="317"/>
            <ac:spMk id="12" creationId="{EEA02D90-B8D7-CB6F-F244-B2B81CB0DABF}"/>
          </ac:spMkLst>
        </pc:spChg>
        <pc:spChg chg="add del mod ord">
          <ac:chgData name="Faye Dukes" userId="2fdcdd2873511edb" providerId="LiveId" clId="{4887F79F-EADB-49D8-BD96-B722CBF16F41}" dt="2023-08-20T06:09:16.202" v="21116" actId="478"/>
          <ac:spMkLst>
            <pc:docMk/>
            <pc:sldMk cId="560021826" sldId="317"/>
            <ac:spMk id="13" creationId="{CA59752A-D31F-10A7-2904-E265C5E228D4}"/>
          </ac:spMkLst>
        </pc:spChg>
        <pc:spChg chg="mod ord">
          <ac:chgData name="Faye Dukes" userId="2fdcdd2873511edb" providerId="LiveId" clId="{4887F79F-EADB-49D8-BD96-B722CBF16F41}" dt="2023-08-19T13:22:31.308" v="1511" actId="6264"/>
          <ac:spMkLst>
            <pc:docMk/>
            <pc:sldMk cId="560021826" sldId="317"/>
            <ac:spMk id="15" creationId="{40F1DF5B-353A-4270-8C10-6A1509441174}"/>
          </ac:spMkLst>
        </pc:spChg>
        <pc:spChg chg="add del mod">
          <ac:chgData name="Faye Dukes" userId="2fdcdd2873511edb" providerId="LiveId" clId="{4887F79F-EADB-49D8-BD96-B722CBF16F41}" dt="2023-08-19T13:11:30.183" v="1230" actId="478"/>
          <ac:spMkLst>
            <pc:docMk/>
            <pc:sldMk cId="560021826" sldId="317"/>
            <ac:spMk id="16" creationId="{4BDCF583-1D5D-4235-97C2-39272B80A0B1}"/>
          </ac:spMkLst>
        </pc:spChg>
        <pc:spChg chg="add del mod">
          <ac:chgData name="Faye Dukes" userId="2fdcdd2873511edb" providerId="LiveId" clId="{4887F79F-EADB-49D8-BD96-B722CBF16F41}" dt="2023-08-19T13:22:37.637" v="1513" actId="478"/>
          <ac:spMkLst>
            <pc:docMk/>
            <pc:sldMk cId="560021826" sldId="317"/>
            <ac:spMk id="17" creationId="{7F986412-7754-2A90-FE6E-2FF61A055EE1}"/>
          </ac:spMkLst>
        </pc:spChg>
        <pc:spChg chg="del">
          <ac:chgData name="Faye Dukes" userId="2fdcdd2873511edb" providerId="LiveId" clId="{4887F79F-EADB-49D8-BD96-B722CBF16F41}" dt="2023-08-19T13:22:31.308" v="1511" actId="6264"/>
          <ac:spMkLst>
            <pc:docMk/>
            <pc:sldMk cId="560021826" sldId="317"/>
            <ac:spMk id="34" creationId="{82184FF4-7029-4ED7-813A-192E60608764}"/>
          </ac:spMkLst>
        </pc:spChg>
        <pc:spChg chg="del">
          <ac:chgData name="Faye Dukes" userId="2fdcdd2873511edb" providerId="LiveId" clId="{4887F79F-EADB-49D8-BD96-B722CBF16F41}" dt="2023-08-19T13:22:31.308" v="1511" actId="6264"/>
          <ac:spMkLst>
            <pc:docMk/>
            <pc:sldMk cId="560021826" sldId="317"/>
            <ac:spMk id="36" creationId="{AAA7AB09-557C-41AD-9113-FF9F68FA1035}"/>
          </ac:spMkLst>
        </pc:spChg>
        <pc:spChg chg="del">
          <ac:chgData name="Faye Dukes" userId="2fdcdd2873511edb" providerId="LiveId" clId="{4887F79F-EADB-49D8-BD96-B722CBF16F41}" dt="2023-08-19T13:22:31.308" v="1511" actId="6264"/>
          <ac:spMkLst>
            <pc:docMk/>
            <pc:sldMk cId="560021826" sldId="317"/>
            <ac:spMk id="38" creationId="{EF99ECAA-1F11-4937-BBA6-51935AB44C9D}"/>
          </ac:spMkLst>
        </pc:spChg>
        <pc:spChg chg="del">
          <ac:chgData name="Faye Dukes" userId="2fdcdd2873511edb" providerId="LiveId" clId="{4887F79F-EADB-49D8-BD96-B722CBF16F41}" dt="2023-08-19T13:22:31.308" v="1511" actId="6264"/>
          <ac:spMkLst>
            <pc:docMk/>
            <pc:sldMk cId="560021826" sldId="317"/>
            <ac:spMk id="46" creationId="{1DB043B4-68C6-45B9-82AC-A5800EADB8DB}"/>
          </ac:spMkLst>
        </pc:spChg>
        <pc:spChg chg="del">
          <ac:chgData name="Faye Dukes" userId="2fdcdd2873511edb" providerId="LiveId" clId="{4887F79F-EADB-49D8-BD96-B722CBF16F41}" dt="2023-08-19T13:22:31.308" v="1511" actId="6264"/>
          <ac:spMkLst>
            <pc:docMk/>
            <pc:sldMk cId="560021826" sldId="317"/>
            <ac:spMk id="48" creationId="{3C64A91D-E535-4C24-A0E3-96A3810E3FDC}"/>
          </ac:spMkLst>
        </pc:spChg>
        <pc:spChg chg="del">
          <ac:chgData name="Faye Dukes" userId="2fdcdd2873511edb" providerId="LiveId" clId="{4887F79F-EADB-49D8-BD96-B722CBF16F41}" dt="2023-08-19T13:22:31.308" v="1511" actId="6264"/>
          <ac:spMkLst>
            <pc:docMk/>
            <pc:sldMk cId="560021826" sldId="317"/>
            <ac:spMk id="50" creationId="{26FC4867-BA3E-4F8E-AB23-684F34DF3D31}"/>
          </ac:spMkLst>
        </pc:spChg>
        <pc:grpChg chg="del">
          <ac:chgData name="Faye Dukes" userId="2fdcdd2873511edb" providerId="LiveId" clId="{4887F79F-EADB-49D8-BD96-B722CBF16F41}" dt="2023-08-19T13:22:31.308" v="1511" actId="6264"/>
          <ac:grpSpMkLst>
            <pc:docMk/>
            <pc:sldMk cId="560021826" sldId="317"/>
            <ac:grpSpMk id="40" creationId="{79DE9FAB-6BBA-4CFE-B67D-77B47F01ECA4}"/>
          </ac:grpSpMkLst>
        </pc:grpChg>
        <pc:picChg chg="add del mod ord">
          <ac:chgData name="Faye Dukes" userId="2fdcdd2873511edb" providerId="LiveId" clId="{4887F79F-EADB-49D8-BD96-B722CBF16F41}" dt="2023-08-19T13:22:37.637" v="1513" actId="478"/>
          <ac:picMkLst>
            <pc:docMk/>
            <pc:sldMk cId="560021826" sldId="317"/>
            <ac:picMk id="8" creationId="{5FED7C55-F545-49A1-90FD-D853A25AB453}"/>
          </ac:picMkLst>
        </pc:picChg>
      </pc:sldChg>
      <pc:sldChg chg="addSp delSp modSp mod ord modNotesTx">
        <pc:chgData name="Faye Dukes" userId="2fdcdd2873511edb" providerId="LiveId" clId="{4887F79F-EADB-49D8-BD96-B722CBF16F41}" dt="2023-08-20T05:37:43.813" v="19924"/>
        <pc:sldMkLst>
          <pc:docMk/>
          <pc:sldMk cId="3521561301" sldId="321"/>
        </pc:sldMkLst>
        <pc:spChg chg="add del">
          <ac:chgData name="Faye Dukes" userId="2fdcdd2873511edb" providerId="LiveId" clId="{4887F79F-EADB-49D8-BD96-B722CBF16F41}" dt="2023-08-20T05:37:42.390" v="19923" actId="22"/>
          <ac:spMkLst>
            <pc:docMk/>
            <pc:sldMk cId="3521561301" sldId="321"/>
            <ac:spMk id="3" creationId="{5FA80284-300F-BCC3-03E9-804C51FE59EA}"/>
          </ac:spMkLst>
        </pc:spChg>
        <pc:spChg chg="del">
          <ac:chgData name="Faye Dukes" userId="2fdcdd2873511edb" providerId="LiveId" clId="{4887F79F-EADB-49D8-BD96-B722CBF16F41}" dt="2023-08-20T05:37:30.768" v="19921" actId="478"/>
          <ac:spMkLst>
            <pc:docMk/>
            <pc:sldMk cId="3521561301" sldId="321"/>
            <ac:spMk id="4" creationId="{0C329F70-04F7-4C70-BCF8-D4371F54EF2F}"/>
          </ac:spMkLst>
        </pc:spChg>
        <pc:spChg chg="del">
          <ac:chgData name="Faye Dukes" userId="2fdcdd2873511edb" providerId="LiveId" clId="{4887F79F-EADB-49D8-BD96-B722CBF16F41}" dt="2023-08-20T05:37:29.252" v="19920" actId="478"/>
          <ac:spMkLst>
            <pc:docMk/>
            <pc:sldMk cId="3521561301" sldId="321"/>
            <ac:spMk id="5" creationId="{06A3302E-502D-4151-81C9-5FD6AF9596D6}"/>
          </ac:spMkLst>
        </pc:spChg>
        <pc:spChg chg="mod">
          <ac:chgData name="Faye Dukes" userId="2fdcdd2873511edb" providerId="LiveId" clId="{4887F79F-EADB-49D8-BD96-B722CBF16F41}" dt="2023-08-20T05:37:26.112" v="19919" actId="20577"/>
          <ac:spMkLst>
            <pc:docMk/>
            <pc:sldMk cId="3521561301" sldId="321"/>
            <ac:spMk id="13" creationId="{C0287FEC-3826-4868-8D93-52429C6156F5}"/>
          </ac:spMkLst>
        </pc:spChg>
      </pc:sldChg>
      <pc:sldChg chg="delSp modSp mod modNotesTx">
        <pc:chgData name="Faye Dukes" userId="2fdcdd2873511edb" providerId="LiveId" clId="{4887F79F-EADB-49D8-BD96-B722CBF16F41}" dt="2023-08-19T13:21:22.788" v="1495" actId="478"/>
        <pc:sldMkLst>
          <pc:docMk/>
          <pc:sldMk cId="2158886557" sldId="384"/>
        </pc:sldMkLst>
        <pc:spChg chg="del mod">
          <ac:chgData name="Faye Dukes" userId="2fdcdd2873511edb" providerId="LiveId" clId="{4887F79F-EADB-49D8-BD96-B722CBF16F41}" dt="2023-08-19T13:21:22.788" v="1495" actId="478"/>
          <ac:spMkLst>
            <pc:docMk/>
            <pc:sldMk cId="2158886557" sldId="384"/>
            <ac:spMk id="4" creationId="{0C329F70-04F7-4C70-BCF8-D4371F54EF2F}"/>
          </ac:spMkLst>
        </pc:spChg>
      </pc:sldChg>
      <pc:sldChg chg="modSp mod modNotesTx">
        <pc:chgData name="Faye Dukes" userId="2fdcdd2873511edb" providerId="LiveId" clId="{4887F79F-EADB-49D8-BD96-B722CBF16F41}" dt="2023-08-19T13:25:22.102" v="1644" actId="20577"/>
        <pc:sldMkLst>
          <pc:docMk/>
          <pc:sldMk cId="2313234867" sldId="389"/>
        </pc:sldMkLst>
        <pc:spChg chg="mod">
          <ac:chgData name="Faye Dukes" userId="2fdcdd2873511edb" providerId="LiveId" clId="{4887F79F-EADB-49D8-BD96-B722CBF16F41}" dt="2023-08-19T13:25:22.102" v="1644" actId="20577"/>
          <ac:spMkLst>
            <pc:docMk/>
            <pc:sldMk cId="2313234867" sldId="389"/>
            <ac:spMk id="3" creationId="{D3B60D6F-4D0F-4D33-B2A7-159C8583FF00}"/>
          </ac:spMkLst>
        </pc:spChg>
      </pc:sldChg>
      <pc:sldChg chg="modSp del mod ord modNotesTx">
        <pc:chgData name="Faye Dukes" userId="2fdcdd2873511edb" providerId="LiveId" clId="{4887F79F-EADB-49D8-BD96-B722CBF16F41}" dt="2023-08-20T06:09:06.727" v="21115" actId="2696"/>
        <pc:sldMkLst>
          <pc:docMk/>
          <pc:sldMk cId="3247798845" sldId="391"/>
        </pc:sldMkLst>
        <pc:spChg chg="mod">
          <ac:chgData name="Faye Dukes" userId="2fdcdd2873511edb" providerId="LiveId" clId="{4887F79F-EADB-49D8-BD96-B722CBF16F41}" dt="2023-08-19T13:26:00.589" v="1704" actId="6549"/>
          <ac:spMkLst>
            <pc:docMk/>
            <pc:sldMk cId="3247798845" sldId="391"/>
            <ac:spMk id="23" creationId="{8E5E4638-9BCB-4C2E-914F-CC868E2020D5}"/>
          </ac:spMkLst>
        </pc:spChg>
      </pc:sldChg>
      <pc:sldChg chg="addSp delSp modSp add mod ord delDesignElem chgLayout modNotesTx">
        <pc:chgData name="Faye Dukes" userId="2fdcdd2873511edb" providerId="LiveId" clId="{4887F79F-EADB-49D8-BD96-B722CBF16F41}" dt="2023-08-20T02:14:47.473" v="13524" actId="20577"/>
        <pc:sldMkLst>
          <pc:docMk/>
          <pc:sldMk cId="2721431628" sldId="392"/>
        </pc:sldMkLst>
        <pc:spChg chg="del">
          <ac:chgData name="Faye Dukes" userId="2fdcdd2873511edb" providerId="LiveId" clId="{4887F79F-EADB-49D8-BD96-B722CBF16F41}" dt="2023-08-19T13:21:38.890" v="1501" actId="478"/>
          <ac:spMkLst>
            <pc:docMk/>
            <pc:sldMk cId="2721431628" sldId="392"/>
            <ac:spMk id="2" creationId="{2910D835-B454-4270-BB35-86A187307E6F}"/>
          </ac:spMkLst>
        </pc:spChg>
        <pc:spChg chg="del mod">
          <ac:chgData name="Faye Dukes" userId="2fdcdd2873511edb" providerId="LiveId" clId="{4887F79F-EADB-49D8-BD96-B722CBF16F41}" dt="2023-08-19T13:21:44.031" v="1503" actId="478"/>
          <ac:spMkLst>
            <pc:docMk/>
            <pc:sldMk cId="2721431628" sldId="392"/>
            <ac:spMk id="3" creationId="{7F7F653B-90B5-4F47-A33F-93DCB2EF68C2}"/>
          </ac:spMkLst>
        </pc:spChg>
        <pc:spChg chg="mod ord">
          <ac:chgData name="Faye Dukes" userId="2fdcdd2873511edb" providerId="LiveId" clId="{4887F79F-EADB-49D8-BD96-B722CBF16F41}" dt="2023-08-19T13:22:47.121" v="1514" actId="6264"/>
          <ac:spMkLst>
            <pc:docMk/>
            <pc:sldMk cId="2721431628" sldId="392"/>
            <ac:spMk id="4" creationId="{E1E7D98D-6710-41D2-B258-E1A1059D29F8}"/>
          </ac:spMkLst>
        </pc:spChg>
        <pc:spChg chg="add del mod">
          <ac:chgData name="Faye Dukes" userId="2fdcdd2873511edb" providerId="LiveId" clId="{4887F79F-EADB-49D8-BD96-B722CBF16F41}" dt="2023-08-19T13:22:24.841" v="1510" actId="6264"/>
          <ac:spMkLst>
            <pc:docMk/>
            <pc:sldMk cId="2721431628" sldId="392"/>
            <ac:spMk id="5" creationId="{156A86B7-D90E-92B7-6738-6BA2BD55608A}"/>
          </ac:spMkLst>
        </pc:spChg>
        <pc:spChg chg="add del mod">
          <ac:chgData name="Faye Dukes" userId="2fdcdd2873511edb" providerId="LiveId" clId="{4887F79F-EADB-49D8-BD96-B722CBF16F41}" dt="2023-08-19T13:22:24.841" v="1510" actId="6264"/>
          <ac:spMkLst>
            <pc:docMk/>
            <pc:sldMk cId="2721431628" sldId="392"/>
            <ac:spMk id="6" creationId="{F5383AED-6CD2-7FDC-7EC5-4FF572F19C73}"/>
          </ac:spMkLst>
        </pc:spChg>
        <pc:spChg chg="add del mod">
          <ac:chgData name="Faye Dukes" userId="2fdcdd2873511edb" providerId="LiveId" clId="{4887F79F-EADB-49D8-BD96-B722CBF16F41}" dt="2023-08-19T13:22:24.841" v="1510" actId="6264"/>
          <ac:spMkLst>
            <pc:docMk/>
            <pc:sldMk cId="2721431628" sldId="392"/>
            <ac:spMk id="7" creationId="{6AD92B91-9835-7559-5806-9886EFB97911}"/>
          </ac:spMkLst>
        </pc:spChg>
        <pc:spChg chg="add del mod ord">
          <ac:chgData name="Faye Dukes" userId="2fdcdd2873511edb" providerId="LiveId" clId="{4887F79F-EADB-49D8-BD96-B722CBF16F41}" dt="2023-08-19T13:22:47.121" v="1514" actId="6264"/>
          <ac:spMkLst>
            <pc:docMk/>
            <pc:sldMk cId="2721431628" sldId="392"/>
            <ac:spMk id="9" creationId="{CBCEB1A4-1ADD-2DC2-EC00-204B4CD21254}"/>
          </ac:spMkLst>
        </pc:spChg>
        <pc:spChg chg="add del mod">
          <ac:chgData name="Faye Dukes" userId="2fdcdd2873511edb" providerId="LiveId" clId="{4887F79F-EADB-49D8-BD96-B722CBF16F41}" dt="2023-08-19T13:22:47.121" v="1514" actId="6264"/>
          <ac:spMkLst>
            <pc:docMk/>
            <pc:sldMk cId="2721431628" sldId="392"/>
            <ac:spMk id="10" creationId="{F23F1312-0073-AE3A-4983-6A39CF8A849C}"/>
          </ac:spMkLst>
        </pc:spChg>
        <pc:spChg chg="add del mod">
          <ac:chgData name="Faye Dukes" userId="2fdcdd2873511edb" providerId="LiveId" clId="{4887F79F-EADB-49D8-BD96-B722CBF16F41}" dt="2023-08-19T13:22:47.121" v="1514" actId="6264"/>
          <ac:spMkLst>
            <pc:docMk/>
            <pc:sldMk cId="2721431628" sldId="392"/>
            <ac:spMk id="11" creationId="{4717FA4A-B3BA-96DD-6A17-CB3452AF56AE}"/>
          </ac:spMkLst>
        </pc:spChg>
        <pc:spChg chg="add del mod">
          <ac:chgData name="Faye Dukes" userId="2fdcdd2873511edb" providerId="LiveId" clId="{4887F79F-EADB-49D8-BD96-B722CBF16F41}" dt="2023-08-19T13:22:47.121" v="1514" actId="6264"/>
          <ac:spMkLst>
            <pc:docMk/>
            <pc:sldMk cId="2721431628" sldId="392"/>
            <ac:spMk id="12" creationId="{F5212217-A743-4B29-4AE9-F03AD9543EA0}"/>
          </ac:spMkLst>
        </pc:spChg>
        <pc:spChg chg="add mod ord">
          <ac:chgData name="Faye Dukes" userId="2fdcdd2873511edb" providerId="LiveId" clId="{4887F79F-EADB-49D8-BD96-B722CBF16F41}" dt="2023-08-20T02:14:47.473" v="13524" actId="20577"/>
          <ac:spMkLst>
            <pc:docMk/>
            <pc:sldMk cId="2721431628" sldId="392"/>
            <ac:spMk id="13" creationId="{1A396278-ADA8-C5CA-FC7D-9E51D6BC090B}"/>
          </ac:spMkLst>
        </pc:spChg>
        <pc:spChg chg="mod ord">
          <ac:chgData name="Faye Dukes" userId="2fdcdd2873511edb" providerId="LiveId" clId="{4887F79F-EADB-49D8-BD96-B722CBF16F41}" dt="2023-08-19T13:22:47.121" v="1514" actId="6264"/>
          <ac:spMkLst>
            <pc:docMk/>
            <pc:sldMk cId="2721431628" sldId="392"/>
            <ac:spMk id="15" creationId="{40F1DF5B-353A-4270-8C10-6A1509441174}"/>
          </ac:spMkLst>
        </pc:spChg>
        <pc:spChg chg="del">
          <ac:chgData name="Faye Dukes" userId="2fdcdd2873511edb" providerId="LiveId" clId="{4887F79F-EADB-49D8-BD96-B722CBF16F41}" dt="2023-08-19T13:22:24.841" v="1510" actId="6264"/>
          <ac:spMkLst>
            <pc:docMk/>
            <pc:sldMk cId="2721431628" sldId="392"/>
            <ac:spMk id="34" creationId="{82184FF4-7029-4ED7-813A-192E60608764}"/>
          </ac:spMkLst>
        </pc:spChg>
        <pc:spChg chg="del">
          <ac:chgData name="Faye Dukes" userId="2fdcdd2873511edb" providerId="LiveId" clId="{4887F79F-EADB-49D8-BD96-B722CBF16F41}" dt="2023-08-19T13:22:24.841" v="1510" actId="6264"/>
          <ac:spMkLst>
            <pc:docMk/>
            <pc:sldMk cId="2721431628" sldId="392"/>
            <ac:spMk id="36" creationId="{AAA7AB09-557C-41AD-9113-FF9F68FA1035}"/>
          </ac:spMkLst>
        </pc:spChg>
        <pc:spChg chg="del">
          <ac:chgData name="Faye Dukes" userId="2fdcdd2873511edb" providerId="LiveId" clId="{4887F79F-EADB-49D8-BD96-B722CBF16F41}" dt="2023-08-19T13:22:24.841" v="1510" actId="6264"/>
          <ac:spMkLst>
            <pc:docMk/>
            <pc:sldMk cId="2721431628" sldId="392"/>
            <ac:spMk id="38" creationId="{EF99ECAA-1F11-4937-BBA6-51935AB44C9D}"/>
          </ac:spMkLst>
        </pc:spChg>
        <pc:spChg chg="del">
          <ac:chgData name="Faye Dukes" userId="2fdcdd2873511edb" providerId="LiveId" clId="{4887F79F-EADB-49D8-BD96-B722CBF16F41}" dt="2023-08-19T13:22:24.841" v="1510" actId="6264"/>
          <ac:spMkLst>
            <pc:docMk/>
            <pc:sldMk cId="2721431628" sldId="392"/>
            <ac:spMk id="46" creationId="{1DB043B4-68C6-45B9-82AC-A5800EADB8DB}"/>
          </ac:spMkLst>
        </pc:spChg>
        <pc:spChg chg="del">
          <ac:chgData name="Faye Dukes" userId="2fdcdd2873511edb" providerId="LiveId" clId="{4887F79F-EADB-49D8-BD96-B722CBF16F41}" dt="2023-08-19T13:22:24.841" v="1510" actId="6264"/>
          <ac:spMkLst>
            <pc:docMk/>
            <pc:sldMk cId="2721431628" sldId="392"/>
            <ac:spMk id="48" creationId="{3C64A91D-E535-4C24-A0E3-96A3810E3FDC}"/>
          </ac:spMkLst>
        </pc:spChg>
        <pc:spChg chg="del">
          <ac:chgData name="Faye Dukes" userId="2fdcdd2873511edb" providerId="LiveId" clId="{4887F79F-EADB-49D8-BD96-B722CBF16F41}" dt="2023-08-19T13:22:24.841" v="1510" actId="6264"/>
          <ac:spMkLst>
            <pc:docMk/>
            <pc:sldMk cId="2721431628" sldId="392"/>
            <ac:spMk id="50" creationId="{26FC4867-BA3E-4F8E-AB23-684F34DF3D31}"/>
          </ac:spMkLst>
        </pc:spChg>
        <pc:grpChg chg="del">
          <ac:chgData name="Faye Dukes" userId="2fdcdd2873511edb" providerId="LiveId" clId="{4887F79F-EADB-49D8-BD96-B722CBF16F41}" dt="2023-08-19T13:22:24.841" v="1510" actId="6264"/>
          <ac:grpSpMkLst>
            <pc:docMk/>
            <pc:sldMk cId="2721431628" sldId="392"/>
            <ac:grpSpMk id="40" creationId="{79DE9FAB-6BBA-4CFE-B67D-77B47F01ECA4}"/>
          </ac:grpSpMkLst>
        </pc:grpChg>
        <pc:picChg chg="mod ord">
          <ac:chgData name="Faye Dukes" userId="2fdcdd2873511edb" providerId="LiveId" clId="{4887F79F-EADB-49D8-BD96-B722CBF16F41}" dt="2023-08-19T13:22:47.121" v="1514" actId="6264"/>
          <ac:picMkLst>
            <pc:docMk/>
            <pc:sldMk cId="2721431628" sldId="392"/>
            <ac:picMk id="8" creationId="{5FED7C55-F545-49A1-90FD-D853A25AB453}"/>
          </ac:picMkLst>
        </pc:picChg>
      </pc:sldChg>
      <pc:sldChg chg="addSp delSp modSp add mod modNotesTx">
        <pc:chgData name="Faye Dukes" userId="2fdcdd2873511edb" providerId="LiveId" clId="{4887F79F-EADB-49D8-BD96-B722CBF16F41}" dt="2023-08-20T02:22:49.130" v="13550" actId="478"/>
        <pc:sldMkLst>
          <pc:docMk/>
          <pc:sldMk cId="3312296756" sldId="393"/>
        </pc:sldMkLst>
        <pc:spChg chg="add del mod">
          <ac:chgData name="Faye Dukes" userId="2fdcdd2873511edb" providerId="LiveId" clId="{4887F79F-EADB-49D8-BD96-B722CBF16F41}" dt="2023-08-20T02:22:46.960" v="13549" actId="478"/>
          <ac:spMkLst>
            <pc:docMk/>
            <pc:sldMk cId="3312296756" sldId="393"/>
            <ac:spMk id="3" creationId="{2CB48906-EA49-50CD-D582-D02C2D53DEE3}"/>
          </ac:spMkLst>
        </pc:spChg>
        <pc:spChg chg="del">
          <ac:chgData name="Faye Dukes" userId="2fdcdd2873511edb" providerId="LiveId" clId="{4887F79F-EADB-49D8-BD96-B722CBF16F41}" dt="2023-08-20T02:22:49.130" v="13550" actId="478"/>
          <ac:spMkLst>
            <pc:docMk/>
            <pc:sldMk cId="3312296756" sldId="393"/>
            <ac:spMk id="13" creationId="{1A396278-ADA8-C5CA-FC7D-9E51D6BC090B}"/>
          </ac:spMkLst>
        </pc:spChg>
        <pc:spChg chg="mod">
          <ac:chgData name="Faye Dukes" userId="2fdcdd2873511edb" providerId="LiveId" clId="{4887F79F-EADB-49D8-BD96-B722CBF16F41}" dt="2023-08-19T13:23:13.014" v="1550" actId="20577"/>
          <ac:spMkLst>
            <pc:docMk/>
            <pc:sldMk cId="3312296756" sldId="393"/>
            <ac:spMk id="15" creationId="{40F1DF5B-353A-4270-8C10-6A1509441174}"/>
          </ac:spMkLst>
        </pc:spChg>
        <pc:picChg chg="add del">
          <ac:chgData name="Faye Dukes" userId="2fdcdd2873511edb" providerId="LiveId" clId="{4887F79F-EADB-49D8-BD96-B722CBF16F41}" dt="2023-08-20T02:22:46.960" v="13549" actId="478"/>
          <ac:picMkLst>
            <pc:docMk/>
            <pc:sldMk cId="3312296756" sldId="393"/>
            <ac:picMk id="8" creationId="{5FED7C55-F545-49A1-90FD-D853A25AB453}"/>
          </ac:picMkLst>
        </pc:picChg>
      </pc:sldChg>
      <pc:sldChg chg="addSp delSp modSp add mod">
        <pc:chgData name="Faye Dukes" userId="2fdcdd2873511edb" providerId="LiveId" clId="{4887F79F-EADB-49D8-BD96-B722CBF16F41}" dt="2023-08-20T05:04:06.243" v="18292" actId="478"/>
        <pc:sldMkLst>
          <pc:docMk/>
          <pc:sldMk cId="3017800686" sldId="394"/>
        </pc:sldMkLst>
        <pc:spChg chg="add del mod">
          <ac:chgData name="Faye Dukes" userId="2fdcdd2873511edb" providerId="LiveId" clId="{4887F79F-EADB-49D8-BD96-B722CBF16F41}" dt="2023-08-20T05:04:01.795" v="18291" actId="478"/>
          <ac:spMkLst>
            <pc:docMk/>
            <pc:sldMk cId="3017800686" sldId="394"/>
            <ac:spMk id="3" creationId="{0EBEC5E6-24A7-7DAE-49B5-1947B2501BF7}"/>
          </ac:spMkLst>
        </pc:spChg>
        <pc:spChg chg="del">
          <ac:chgData name="Faye Dukes" userId="2fdcdd2873511edb" providerId="LiveId" clId="{4887F79F-EADB-49D8-BD96-B722CBF16F41}" dt="2023-08-20T05:04:06.243" v="18292" actId="478"/>
          <ac:spMkLst>
            <pc:docMk/>
            <pc:sldMk cId="3017800686" sldId="394"/>
            <ac:spMk id="13" creationId="{1A396278-ADA8-C5CA-FC7D-9E51D6BC090B}"/>
          </ac:spMkLst>
        </pc:spChg>
        <pc:spChg chg="mod">
          <ac:chgData name="Faye Dukes" userId="2fdcdd2873511edb" providerId="LiveId" clId="{4887F79F-EADB-49D8-BD96-B722CBF16F41}" dt="2023-08-19T13:23:43.129" v="1577" actId="20577"/>
          <ac:spMkLst>
            <pc:docMk/>
            <pc:sldMk cId="3017800686" sldId="394"/>
            <ac:spMk id="15" creationId="{40F1DF5B-353A-4270-8C10-6A1509441174}"/>
          </ac:spMkLst>
        </pc:spChg>
        <pc:picChg chg="add del">
          <ac:chgData name="Faye Dukes" userId="2fdcdd2873511edb" providerId="LiveId" clId="{4887F79F-EADB-49D8-BD96-B722CBF16F41}" dt="2023-08-20T05:04:01.795" v="18291" actId="478"/>
          <ac:picMkLst>
            <pc:docMk/>
            <pc:sldMk cId="3017800686" sldId="394"/>
            <ac:picMk id="8" creationId="{5FED7C55-F545-49A1-90FD-D853A25AB453}"/>
          </ac:picMkLst>
        </pc:picChg>
      </pc:sldChg>
      <pc:sldChg chg="modSp add del mod">
        <pc:chgData name="Faye Dukes" userId="2fdcdd2873511edb" providerId="LiveId" clId="{4887F79F-EADB-49D8-BD96-B722CBF16F41}" dt="2023-08-19T13:25:07.911" v="1637" actId="47"/>
        <pc:sldMkLst>
          <pc:docMk/>
          <pc:sldMk cId="2757432913" sldId="395"/>
        </pc:sldMkLst>
        <pc:spChg chg="mod">
          <ac:chgData name="Faye Dukes" userId="2fdcdd2873511edb" providerId="LiveId" clId="{4887F79F-EADB-49D8-BD96-B722CBF16F41}" dt="2023-08-19T13:24:02.298" v="1587" actId="20577"/>
          <ac:spMkLst>
            <pc:docMk/>
            <pc:sldMk cId="2757432913" sldId="395"/>
            <ac:spMk id="15" creationId="{40F1DF5B-353A-4270-8C10-6A1509441174}"/>
          </ac:spMkLst>
        </pc:spChg>
      </pc:sldChg>
      <pc:sldChg chg="delSp modSp add mod modNotesTx">
        <pc:chgData name="Faye Dukes" userId="2fdcdd2873511edb" providerId="LiveId" clId="{4887F79F-EADB-49D8-BD96-B722CBF16F41}" dt="2023-08-20T05:41:44.580" v="20711" actId="20577"/>
        <pc:sldMkLst>
          <pc:docMk/>
          <pc:sldMk cId="2020192956" sldId="396"/>
        </pc:sldMkLst>
        <pc:spChg chg="del">
          <ac:chgData name="Faye Dukes" userId="2fdcdd2873511edb" providerId="LiveId" clId="{4887F79F-EADB-49D8-BD96-B722CBF16F41}" dt="2023-08-20T05:38:00.036" v="19925" actId="478"/>
          <ac:spMkLst>
            <pc:docMk/>
            <pc:sldMk cId="2020192956" sldId="396"/>
            <ac:spMk id="13" creationId="{1A396278-ADA8-C5CA-FC7D-9E51D6BC090B}"/>
          </ac:spMkLst>
        </pc:spChg>
        <pc:spChg chg="mod">
          <ac:chgData name="Faye Dukes" userId="2fdcdd2873511edb" providerId="LiveId" clId="{4887F79F-EADB-49D8-BD96-B722CBF16F41}" dt="2023-08-19T13:24:25.906" v="1621" actId="20577"/>
          <ac:spMkLst>
            <pc:docMk/>
            <pc:sldMk cId="2020192956" sldId="396"/>
            <ac:spMk id="15" creationId="{40F1DF5B-353A-4270-8C10-6A1509441174}"/>
          </ac:spMkLst>
        </pc:spChg>
      </pc:sldChg>
      <pc:sldChg chg="addSp delSp modSp add del mod setBg modNotesTx">
        <pc:chgData name="Faye Dukes" userId="2fdcdd2873511edb" providerId="LiveId" clId="{4887F79F-EADB-49D8-BD96-B722CBF16F41}" dt="2023-08-20T06:02:01.310" v="21034" actId="47"/>
        <pc:sldMkLst>
          <pc:docMk/>
          <pc:sldMk cId="2601435879" sldId="397"/>
        </pc:sldMkLst>
        <pc:spChg chg="add del mod">
          <ac:chgData name="Faye Dukes" userId="2fdcdd2873511edb" providerId="LiveId" clId="{4887F79F-EADB-49D8-BD96-B722CBF16F41}" dt="2023-08-20T05:45:41.924" v="20809" actId="478"/>
          <ac:spMkLst>
            <pc:docMk/>
            <pc:sldMk cId="2601435879" sldId="397"/>
            <ac:spMk id="3" creationId="{886C0FD0-6AFE-0B40-97D9-B5AB3C5A88BD}"/>
          </ac:spMkLst>
        </pc:spChg>
        <pc:spChg chg="add del mod">
          <ac:chgData name="Faye Dukes" userId="2fdcdd2873511edb" providerId="LiveId" clId="{4887F79F-EADB-49D8-BD96-B722CBF16F41}" dt="2023-08-20T05:45:57.004" v="20813" actId="478"/>
          <ac:spMkLst>
            <pc:docMk/>
            <pc:sldMk cId="2601435879" sldId="397"/>
            <ac:spMk id="6" creationId="{752910BB-2769-AF5A-1377-ED84F54C9718}"/>
          </ac:spMkLst>
        </pc:spChg>
        <pc:spChg chg="del">
          <ac:chgData name="Faye Dukes" userId="2fdcdd2873511edb" providerId="LiveId" clId="{4887F79F-EADB-49D8-BD96-B722CBF16F41}" dt="2023-08-20T05:42:14.890" v="20794" actId="478"/>
          <ac:spMkLst>
            <pc:docMk/>
            <pc:sldMk cId="2601435879" sldId="397"/>
            <ac:spMk id="13" creationId="{1A396278-ADA8-C5CA-FC7D-9E51D6BC090B}"/>
          </ac:spMkLst>
        </pc:spChg>
        <pc:spChg chg="mod">
          <ac:chgData name="Faye Dukes" userId="2fdcdd2873511edb" providerId="LiveId" clId="{4887F79F-EADB-49D8-BD96-B722CBF16F41}" dt="2023-08-19T13:24:46.525" v="1632" actId="20577"/>
          <ac:spMkLst>
            <pc:docMk/>
            <pc:sldMk cId="2601435879" sldId="397"/>
            <ac:spMk id="15" creationId="{40F1DF5B-353A-4270-8C10-6A1509441174}"/>
          </ac:spMkLst>
        </pc:spChg>
        <pc:picChg chg="add del mod">
          <ac:chgData name="Faye Dukes" userId="2fdcdd2873511edb" providerId="LiveId" clId="{4887F79F-EADB-49D8-BD96-B722CBF16F41}" dt="2023-08-20T05:45:57.004" v="20813" actId="478"/>
          <ac:picMkLst>
            <pc:docMk/>
            <pc:sldMk cId="2601435879" sldId="397"/>
            <ac:picMk id="8" creationId="{5FED7C55-F545-49A1-90FD-D853A25AB453}"/>
          </ac:picMkLst>
        </pc:picChg>
      </pc:sldChg>
      <pc:sldChg chg="addSp delSp modSp add mod modNotesTx">
        <pc:chgData name="Faye Dukes" userId="2fdcdd2873511edb" providerId="LiveId" clId="{4887F79F-EADB-49D8-BD96-B722CBF16F41}" dt="2023-08-19T19:35:32.905" v="5195" actId="26606"/>
        <pc:sldMkLst>
          <pc:docMk/>
          <pc:sldMk cId="1569559999" sldId="398"/>
        </pc:sldMkLst>
        <pc:spChg chg="del mod">
          <ac:chgData name="Faye Dukes" userId="2fdcdd2873511edb" providerId="LiveId" clId="{4887F79F-EADB-49D8-BD96-B722CBF16F41}" dt="2023-08-19T19:35:22.449" v="5194" actId="478"/>
          <ac:spMkLst>
            <pc:docMk/>
            <pc:sldMk cId="1569559999" sldId="398"/>
            <ac:spMk id="7" creationId="{33E7C6FC-F013-9565-130C-2353432C6133}"/>
          </ac:spMkLst>
        </pc:spChg>
        <pc:spChg chg="mod">
          <ac:chgData name="Faye Dukes" userId="2fdcdd2873511edb" providerId="LiveId" clId="{4887F79F-EADB-49D8-BD96-B722CBF16F41}" dt="2023-08-19T19:35:32.905" v="5195" actId="26606"/>
          <ac:spMkLst>
            <pc:docMk/>
            <pc:sldMk cId="1569559999" sldId="398"/>
            <ac:spMk id="14" creationId="{C15EE852-24F1-4643-8082-AB45CFF2BA10}"/>
          </ac:spMkLst>
        </pc:spChg>
        <pc:spChg chg="mod ord">
          <ac:chgData name="Faye Dukes" userId="2fdcdd2873511edb" providerId="LiveId" clId="{4887F79F-EADB-49D8-BD96-B722CBF16F41}" dt="2023-08-19T19:35:32.905" v="5195" actId="26606"/>
          <ac:spMkLst>
            <pc:docMk/>
            <pc:sldMk cId="1569559999" sldId="398"/>
            <ac:spMk id="15" creationId="{4139825C-53C7-44F4-A064-9795CECD081B}"/>
          </ac:spMkLst>
        </pc:spChg>
        <pc:spChg chg="del">
          <ac:chgData name="Faye Dukes" userId="2fdcdd2873511edb" providerId="LiveId" clId="{4887F79F-EADB-49D8-BD96-B722CBF16F41}" dt="2023-08-19T19:35:32.905" v="5195" actId="26606"/>
          <ac:spMkLst>
            <pc:docMk/>
            <pc:sldMk cId="1569559999" sldId="398"/>
            <ac:spMk id="70" creationId="{A5931BE0-4B93-4D6C-878E-ACC59D6B4587}"/>
          </ac:spMkLst>
        </pc:spChg>
        <pc:spChg chg="add">
          <ac:chgData name="Faye Dukes" userId="2fdcdd2873511edb" providerId="LiveId" clId="{4887F79F-EADB-49D8-BD96-B722CBF16F41}" dt="2023-08-19T19:35:32.905" v="5195" actId="26606"/>
          <ac:spMkLst>
            <pc:docMk/>
            <pc:sldMk cId="1569559999" sldId="398"/>
            <ac:spMk id="81" creationId="{A5931BE0-4B93-4D6C-878E-ACC59D6B4587}"/>
          </ac:spMkLst>
        </pc:spChg>
        <pc:spChg chg="add">
          <ac:chgData name="Faye Dukes" userId="2fdcdd2873511edb" providerId="LiveId" clId="{4887F79F-EADB-49D8-BD96-B722CBF16F41}" dt="2023-08-19T19:35:32.905" v="5195" actId="26606"/>
          <ac:spMkLst>
            <pc:docMk/>
            <pc:sldMk cId="1569559999" sldId="398"/>
            <ac:spMk id="87" creationId="{3E6AA126-9DDC-4FBE-AEE6-8D0E982B0E2C}"/>
          </ac:spMkLst>
        </pc:spChg>
        <pc:grpChg chg="del">
          <ac:chgData name="Faye Dukes" userId="2fdcdd2873511edb" providerId="LiveId" clId="{4887F79F-EADB-49D8-BD96-B722CBF16F41}" dt="2023-08-19T19:35:32.905" v="5195" actId="26606"/>
          <ac:grpSpMkLst>
            <pc:docMk/>
            <pc:sldMk cId="1569559999" sldId="398"/>
            <ac:grpSpMk id="64" creationId="{3BDBC526-6DCD-4FF6-8395-D8C22E46E527}"/>
          </ac:grpSpMkLst>
        </pc:grpChg>
        <pc:grpChg chg="add">
          <ac:chgData name="Faye Dukes" userId="2fdcdd2873511edb" providerId="LiveId" clId="{4887F79F-EADB-49D8-BD96-B722CBF16F41}" dt="2023-08-19T19:35:32.905" v="5195" actId="26606"/>
          <ac:grpSpMkLst>
            <pc:docMk/>
            <pc:sldMk cId="1569559999" sldId="398"/>
            <ac:grpSpMk id="75" creationId="{3BDBC526-6DCD-4FF6-8395-D8C22E46E527}"/>
          </ac:grpSpMkLst>
        </pc:grpChg>
        <pc:grpChg chg="add">
          <ac:chgData name="Faye Dukes" userId="2fdcdd2873511edb" providerId="LiveId" clId="{4887F79F-EADB-49D8-BD96-B722CBF16F41}" dt="2023-08-19T19:35:32.905" v="5195" actId="26606"/>
          <ac:grpSpMkLst>
            <pc:docMk/>
            <pc:sldMk cId="1569559999" sldId="398"/>
            <ac:grpSpMk id="83" creationId="{11F8F457-0192-4F9A-9EEF-D784521FAC11}"/>
          </ac:grpSpMkLst>
        </pc:grpChg>
        <pc:picChg chg="mod">
          <ac:chgData name="Faye Dukes" userId="2fdcdd2873511edb" providerId="LiveId" clId="{4887F79F-EADB-49D8-BD96-B722CBF16F41}" dt="2023-08-19T19:35:32.905" v="5195" actId="26606"/>
          <ac:picMkLst>
            <pc:docMk/>
            <pc:sldMk cId="1569559999" sldId="398"/>
            <ac:picMk id="3" creationId="{214FF34E-DC9F-B00D-7BFE-33C90FEF5C24}"/>
          </ac:picMkLst>
        </pc:picChg>
      </pc:sldChg>
      <pc:sldChg chg="addSp delSp modSp add mod modNotesTx">
        <pc:chgData name="Faye Dukes" userId="2fdcdd2873511edb" providerId="LiveId" clId="{4887F79F-EADB-49D8-BD96-B722CBF16F41}" dt="2023-08-19T19:47:02.538" v="6368" actId="20577"/>
        <pc:sldMkLst>
          <pc:docMk/>
          <pc:sldMk cId="3959849486" sldId="399"/>
        </pc:sldMkLst>
        <pc:spChg chg="del">
          <ac:chgData name="Faye Dukes" userId="2fdcdd2873511edb" providerId="LiveId" clId="{4887F79F-EADB-49D8-BD96-B722CBF16F41}" dt="2023-08-19T19:31:05.697" v="5179" actId="478"/>
          <ac:spMkLst>
            <pc:docMk/>
            <pc:sldMk cId="3959849486" sldId="399"/>
            <ac:spMk id="7" creationId="{33E7C6FC-F013-9565-130C-2353432C6133}"/>
          </ac:spMkLst>
        </pc:spChg>
        <pc:spChg chg="mod">
          <ac:chgData name="Faye Dukes" userId="2fdcdd2873511edb" providerId="LiveId" clId="{4887F79F-EADB-49D8-BD96-B722CBF16F41}" dt="2023-08-19T19:43:48.145" v="5734" actId="20577"/>
          <ac:spMkLst>
            <pc:docMk/>
            <pc:sldMk cId="3959849486" sldId="399"/>
            <ac:spMk id="14" creationId="{C15EE852-24F1-4643-8082-AB45CFF2BA10}"/>
          </ac:spMkLst>
        </pc:spChg>
        <pc:spChg chg="mod">
          <ac:chgData name="Faye Dukes" userId="2fdcdd2873511edb" providerId="LiveId" clId="{4887F79F-EADB-49D8-BD96-B722CBF16F41}" dt="2023-08-19T19:42:15.969" v="5487" actId="20577"/>
          <ac:spMkLst>
            <pc:docMk/>
            <pc:sldMk cId="3959849486" sldId="399"/>
            <ac:spMk id="15" creationId="{4139825C-53C7-44F4-A064-9795CECD081B}"/>
          </ac:spMkLst>
        </pc:spChg>
        <pc:spChg chg="del">
          <ac:chgData name="Faye Dukes" userId="2fdcdd2873511edb" providerId="LiveId" clId="{4887F79F-EADB-49D8-BD96-B722CBF16F41}" dt="2023-08-19T19:31:28.921" v="5181" actId="26606"/>
          <ac:spMkLst>
            <pc:docMk/>
            <pc:sldMk cId="3959849486" sldId="399"/>
            <ac:spMk id="70" creationId="{A5931BE0-4B93-4D6C-878E-ACC59D6B4587}"/>
          </ac:spMkLst>
        </pc:spChg>
        <pc:spChg chg="add">
          <ac:chgData name="Faye Dukes" userId="2fdcdd2873511edb" providerId="LiveId" clId="{4887F79F-EADB-49D8-BD96-B722CBF16F41}" dt="2023-08-19T19:31:28.921" v="5181" actId="26606"/>
          <ac:spMkLst>
            <pc:docMk/>
            <pc:sldMk cId="3959849486" sldId="399"/>
            <ac:spMk id="81" creationId="{A5931BE0-4B93-4D6C-878E-ACC59D6B4587}"/>
          </ac:spMkLst>
        </pc:spChg>
        <pc:spChg chg="add">
          <ac:chgData name="Faye Dukes" userId="2fdcdd2873511edb" providerId="LiveId" clId="{4887F79F-EADB-49D8-BD96-B722CBF16F41}" dt="2023-08-19T19:31:28.921" v="5181" actId="26606"/>
          <ac:spMkLst>
            <pc:docMk/>
            <pc:sldMk cId="3959849486" sldId="399"/>
            <ac:spMk id="87" creationId="{5171FAFB-7223-4BE1-983D-8A0626EAC5E4}"/>
          </ac:spMkLst>
        </pc:spChg>
        <pc:grpChg chg="del">
          <ac:chgData name="Faye Dukes" userId="2fdcdd2873511edb" providerId="LiveId" clId="{4887F79F-EADB-49D8-BD96-B722CBF16F41}" dt="2023-08-19T19:31:28.921" v="5181" actId="26606"/>
          <ac:grpSpMkLst>
            <pc:docMk/>
            <pc:sldMk cId="3959849486" sldId="399"/>
            <ac:grpSpMk id="64" creationId="{3BDBC526-6DCD-4FF6-8395-D8C22E46E527}"/>
          </ac:grpSpMkLst>
        </pc:grpChg>
        <pc:grpChg chg="add">
          <ac:chgData name="Faye Dukes" userId="2fdcdd2873511edb" providerId="LiveId" clId="{4887F79F-EADB-49D8-BD96-B722CBF16F41}" dt="2023-08-19T19:31:28.921" v="5181" actId="26606"/>
          <ac:grpSpMkLst>
            <pc:docMk/>
            <pc:sldMk cId="3959849486" sldId="399"/>
            <ac:grpSpMk id="75" creationId="{3BDBC526-6DCD-4FF6-8395-D8C22E46E527}"/>
          </ac:grpSpMkLst>
        </pc:grpChg>
        <pc:grpChg chg="add">
          <ac:chgData name="Faye Dukes" userId="2fdcdd2873511edb" providerId="LiveId" clId="{4887F79F-EADB-49D8-BD96-B722CBF16F41}" dt="2023-08-19T19:31:28.921" v="5181" actId="26606"/>
          <ac:grpSpMkLst>
            <pc:docMk/>
            <pc:sldMk cId="3959849486" sldId="399"/>
            <ac:grpSpMk id="83" creationId="{C4967C49-2278-4724-94A5-A258F20C3DFA}"/>
          </ac:grpSpMkLst>
        </pc:grpChg>
        <pc:picChg chg="mod">
          <ac:chgData name="Faye Dukes" userId="2fdcdd2873511edb" providerId="LiveId" clId="{4887F79F-EADB-49D8-BD96-B722CBF16F41}" dt="2023-08-19T19:31:28.921" v="5181" actId="26606"/>
          <ac:picMkLst>
            <pc:docMk/>
            <pc:sldMk cId="3959849486" sldId="399"/>
            <ac:picMk id="3" creationId="{214FF34E-DC9F-B00D-7BFE-33C90FEF5C24}"/>
          </ac:picMkLst>
        </pc:picChg>
      </pc:sldChg>
      <pc:sldChg chg="addSp delSp modSp add mod modNotesTx">
        <pc:chgData name="Faye Dukes" userId="2fdcdd2873511edb" providerId="LiveId" clId="{4887F79F-EADB-49D8-BD96-B722CBF16F41}" dt="2023-08-19T19:56:54.932" v="7478" actId="20577"/>
        <pc:sldMkLst>
          <pc:docMk/>
          <pc:sldMk cId="24611373" sldId="400"/>
        </pc:sldMkLst>
        <pc:spChg chg="del">
          <ac:chgData name="Faye Dukes" userId="2fdcdd2873511edb" providerId="LiveId" clId="{4887F79F-EADB-49D8-BD96-B722CBF16F41}" dt="2023-08-19T19:35:01.715" v="5191" actId="14826"/>
          <ac:spMkLst>
            <pc:docMk/>
            <pc:sldMk cId="24611373" sldId="400"/>
            <ac:spMk id="7" creationId="{33E7C6FC-F013-9565-130C-2353432C6133}"/>
          </ac:spMkLst>
        </pc:spChg>
        <pc:spChg chg="mod">
          <ac:chgData name="Faye Dukes" userId="2fdcdd2873511edb" providerId="LiveId" clId="{4887F79F-EADB-49D8-BD96-B722CBF16F41}" dt="2023-08-19T19:39:54.864" v="5297" actId="20577"/>
          <ac:spMkLst>
            <pc:docMk/>
            <pc:sldMk cId="24611373" sldId="400"/>
            <ac:spMk id="14" creationId="{C15EE852-24F1-4643-8082-AB45CFF2BA10}"/>
          </ac:spMkLst>
        </pc:spChg>
        <pc:spChg chg="mod ord">
          <ac:chgData name="Faye Dukes" userId="2fdcdd2873511edb" providerId="LiveId" clId="{4887F79F-EADB-49D8-BD96-B722CBF16F41}" dt="2023-08-19T19:52:21.028" v="6600" actId="404"/>
          <ac:spMkLst>
            <pc:docMk/>
            <pc:sldMk cId="24611373" sldId="400"/>
            <ac:spMk id="15" creationId="{4139825C-53C7-44F4-A064-9795CECD081B}"/>
          </ac:spMkLst>
        </pc:spChg>
        <pc:spChg chg="del">
          <ac:chgData name="Faye Dukes" userId="2fdcdd2873511edb" providerId="LiveId" clId="{4887F79F-EADB-49D8-BD96-B722CBF16F41}" dt="2023-08-19T19:35:09.741" v="5192" actId="26606"/>
          <ac:spMkLst>
            <pc:docMk/>
            <pc:sldMk cId="24611373" sldId="400"/>
            <ac:spMk id="70" creationId="{A5931BE0-4B93-4D6C-878E-ACC59D6B4587}"/>
          </ac:spMkLst>
        </pc:spChg>
        <pc:spChg chg="add">
          <ac:chgData name="Faye Dukes" userId="2fdcdd2873511edb" providerId="LiveId" clId="{4887F79F-EADB-49D8-BD96-B722CBF16F41}" dt="2023-08-19T19:35:09.741" v="5192" actId="26606"/>
          <ac:spMkLst>
            <pc:docMk/>
            <pc:sldMk cId="24611373" sldId="400"/>
            <ac:spMk id="81" creationId="{A5931BE0-4B93-4D6C-878E-ACC59D6B4587}"/>
          </ac:spMkLst>
        </pc:spChg>
        <pc:spChg chg="add">
          <ac:chgData name="Faye Dukes" userId="2fdcdd2873511edb" providerId="LiveId" clId="{4887F79F-EADB-49D8-BD96-B722CBF16F41}" dt="2023-08-19T19:35:09.741" v="5192" actId="26606"/>
          <ac:spMkLst>
            <pc:docMk/>
            <pc:sldMk cId="24611373" sldId="400"/>
            <ac:spMk id="83" creationId="{6B425BBD-042F-4CF8-A9EE-42CC14D252C9}"/>
          </ac:spMkLst>
        </pc:spChg>
        <pc:grpChg chg="del">
          <ac:chgData name="Faye Dukes" userId="2fdcdd2873511edb" providerId="LiveId" clId="{4887F79F-EADB-49D8-BD96-B722CBF16F41}" dt="2023-08-19T19:35:09.741" v="5192" actId="26606"/>
          <ac:grpSpMkLst>
            <pc:docMk/>
            <pc:sldMk cId="24611373" sldId="400"/>
            <ac:grpSpMk id="64" creationId="{3BDBC526-6DCD-4FF6-8395-D8C22E46E527}"/>
          </ac:grpSpMkLst>
        </pc:grpChg>
        <pc:grpChg chg="add">
          <ac:chgData name="Faye Dukes" userId="2fdcdd2873511edb" providerId="LiveId" clId="{4887F79F-EADB-49D8-BD96-B722CBF16F41}" dt="2023-08-19T19:35:09.741" v="5192" actId="26606"/>
          <ac:grpSpMkLst>
            <pc:docMk/>
            <pc:sldMk cId="24611373" sldId="400"/>
            <ac:grpSpMk id="75" creationId="{3BDBC526-6DCD-4FF6-8395-D8C22E46E527}"/>
          </ac:grpSpMkLst>
        </pc:grpChg>
        <pc:grpChg chg="add">
          <ac:chgData name="Faye Dukes" userId="2fdcdd2873511edb" providerId="LiveId" clId="{4887F79F-EADB-49D8-BD96-B722CBF16F41}" dt="2023-08-19T19:35:09.741" v="5192" actId="26606"/>
          <ac:grpSpMkLst>
            <pc:docMk/>
            <pc:sldMk cId="24611373" sldId="400"/>
            <ac:grpSpMk id="85" creationId="{F8ED97E8-4320-4F9F-8AB2-2EC6D9FC971E}"/>
          </ac:grpSpMkLst>
        </pc:grpChg>
        <pc:grpChg chg="add">
          <ac:chgData name="Faye Dukes" userId="2fdcdd2873511edb" providerId="LiveId" clId="{4887F79F-EADB-49D8-BD96-B722CBF16F41}" dt="2023-08-19T19:35:09.741" v="5192" actId="26606"/>
          <ac:grpSpMkLst>
            <pc:docMk/>
            <pc:sldMk cId="24611373" sldId="400"/>
            <ac:grpSpMk id="89" creationId="{3F071BFC-FCD5-404E-90E6-D59655774776}"/>
          </ac:grpSpMkLst>
        </pc:grpChg>
        <pc:picChg chg="mod">
          <ac:chgData name="Faye Dukes" userId="2fdcdd2873511edb" providerId="LiveId" clId="{4887F79F-EADB-49D8-BD96-B722CBF16F41}" dt="2023-08-19T19:35:09.741" v="5192" actId="26606"/>
          <ac:picMkLst>
            <pc:docMk/>
            <pc:sldMk cId="24611373" sldId="400"/>
            <ac:picMk id="3" creationId="{214FF34E-DC9F-B00D-7BFE-33C90FEF5C24}"/>
          </ac:picMkLst>
        </pc:picChg>
      </pc:sldChg>
      <pc:sldChg chg="addSp delSp modSp add mod ord modAnim modNotesTx">
        <pc:chgData name="Faye Dukes" userId="2fdcdd2873511edb" providerId="LiveId" clId="{4887F79F-EADB-49D8-BD96-B722CBF16F41}" dt="2023-08-20T02:18:39.785" v="13546" actId="20577"/>
        <pc:sldMkLst>
          <pc:docMk/>
          <pc:sldMk cId="1769590390" sldId="401"/>
        </pc:sldMkLst>
        <pc:spChg chg="del">
          <ac:chgData name="Faye Dukes" userId="2fdcdd2873511edb" providerId="LiveId" clId="{4887F79F-EADB-49D8-BD96-B722CBF16F41}" dt="2023-08-19T20:28:02.910" v="9371" actId="478"/>
          <ac:spMkLst>
            <pc:docMk/>
            <pc:sldMk cId="1769590390" sldId="401"/>
            <ac:spMk id="2" creationId="{81FCAF0A-629F-4EC6-B3E6-563ED999F360}"/>
          </ac:spMkLst>
        </pc:spChg>
        <pc:spChg chg="mod">
          <ac:chgData name="Faye Dukes" userId="2fdcdd2873511edb" providerId="LiveId" clId="{4887F79F-EADB-49D8-BD96-B722CBF16F41}" dt="2023-08-20T02:14:37.522" v="13491" actId="20577"/>
          <ac:spMkLst>
            <pc:docMk/>
            <pc:sldMk cId="1769590390" sldId="401"/>
            <ac:spMk id="3" creationId="{FAD72D26-24EF-4CBD-9431-A558CB7CA906}"/>
          </ac:spMkLst>
        </pc:spChg>
        <pc:spChg chg="del">
          <ac:chgData name="Faye Dukes" userId="2fdcdd2873511edb" providerId="LiveId" clId="{4887F79F-EADB-49D8-BD96-B722CBF16F41}" dt="2023-08-19T20:27:59.597" v="9370" actId="478"/>
          <ac:spMkLst>
            <pc:docMk/>
            <pc:sldMk cId="1769590390" sldId="401"/>
            <ac:spMk id="7" creationId="{920A7C57-D6C5-4BA0-AB3C-41D4E3436B0E}"/>
          </ac:spMkLst>
        </pc:spChg>
        <pc:spChg chg="add del mod">
          <ac:chgData name="Faye Dukes" userId="2fdcdd2873511edb" providerId="LiveId" clId="{4887F79F-EADB-49D8-BD96-B722CBF16F41}" dt="2023-08-19T20:24:09.114" v="9235" actId="1032"/>
          <ac:spMkLst>
            <pc:docMk/>
            <pc:sldMk cId="1769590390" sldId="401"/>
            <ac:spMk id="8" creationId="{AB29EA6F-FE43-55F9-3875-D4D5623016AB}"/>
          </ac:spMkLst>
        </pc:spChg>
        <pc:spChg chg="add del mod">
          <ac:chgData name="Faye Dukes" userId="2fdcdd2873511edb" providerId="LiveId" clId="{4887F79F-EADB-49D8-BD96-B722CBF16F41}" dt="2023-08-20T02:13:38.705" v="13464" actId="12084"/>
          <ac:spMkLst>
            <pc:docMk/>
            <pc:sldMk cId="1769590390" sldId="401"/>
            <ac:spMk id="11" creationId="{720133F8-0794-D678-B97E-9870441BF470}"/>
          </ac:spMkLst>
        </pc:spChg>
        <pc:graphicFrameChg chg="del mod modGraphic">
          <ac:chgData name="Faye Dukes" userId="2fdcdd2873511edb" providerId="LiveId" clId="{4887F79F-EADB-49D8-BD96-B722CBF16F41}" dt="2023-08-19T20:22:40.160" v="9234" actId="478"/>
          <ac:graphicFrameMkLst>
            <pc:docMk/>
            <pc:sldMk cId="1769590390" sldId="401"/>
            <ac:graphicFrameMk id="4" creationId="{93897051-DA8D-4072-A594-51769F8D52F5}"/>
          </ac:graphicFrameMkLst>
        </pc:graphicFrameChg>
        <pc:graphicFrameChg chg="add del mod modGraphic">
          <ac:chgData name="Faye Dukes" userId="2fdcdd2873511edb" providerId="LiveId" clId="{4887F79F-EADB-49D8-BD96-B722CBF16F41}" dt="2023-08-19T20:25:25.474" v="9257" actId="478"/>
          <ac:graphicFrameMkLst>
            <pc:docMk/>
            <pc:sldMk cId="1769590390" sldId="401"/>
            <ac:graphicFrameMk id="9" creationId="{3D4212E6-64F4-C8F1-45CA-201261F198B5}"/>
          </ac:graphicFrameMkLst>
        </pc:graphicFrameChg>
        <pc:graphicFrameChg chg="add del mod">
          <ac:chgData name="Faye Dukes" userId="2fdcdd2873511edb" providerId="LiveId" clId="{4887F79F-EADB-49D8-BD96-B722CBF16F41}" dt="2023-08-19T21:12:38.777" v="11480" actId="12084"/>
          <ac:graphicFrameMkLst>
            <pc:docMk/>
            <pc:sldMk cId="1769590390" sldId="401"/>
            <ac:graphicFrameMk id="12" creationId="{F27484C1-78B1-E587-F7DD-4FFC2F7F7677}"/>
          </ac:graphicFrameMkLst>
        </pc:graphicFrameChg>
        <pc:graphicFrameChg chg="add del mod">
          <ac:chgData name="Faye Dukes" userId="2fdcdd2873511edb" providerId="LiveId" clId="{4887F79F-EADB-49D8-BD96-B722CBF16F41}" dt="2023-08-19T21:15:11.291" v="11483" actId="12084"/>
          <ac:graphicFrameMkLst>
            <pc:docMk/>
            <pc:sldMk cId="1769590390" sldId="401"/>
            <ac:graphicFrameMk id="13" creationId="{BF841DF2-136C-C7F6-2118-0F1F739D02AF}"/>
          </ac:graphicFrameMkLst>
        </pc:graphicFrameChg>
        <pc:graphicFrameChg chg="add mod">
          <ac:chgData name="Faye Dukes" userId="2fdcdd2873511edb" providerId="LiveId" clId="{4887F79F-EADB-49D8-BD96-B722CBF16F41}" dt="2023-08-20T02:14:03.574" v="13465" actId="12100"/>
          <ac:graphicFrameMkLst>
            <pc:docMk/>
            <pc:sldMk cId="1769590390" sldId="401"/>
            <ac:graphicFrameMk id="14" creationId="{BE851CD0-6BB9-3EBC-E130-8290699E11F7}"/>
          </ac:graphicFrameMkLst>
        </pc:graphicFrameChg>
      </pc:sldChg>
      <pc:sldChg chg="addSp delSp modSp new del mod setBg modNotesTx">
        <pc:chgData name="Faye Dukes" userId="2fdcdd2873511edb" providerId="LiveId" clId="{4887F79F-EADB-49D8-BD96-B722CBF16F41}" dt="2023-08-20T04:56:38.075" v="17306" actId="2696"/>
        <pc:sldMkLst>
          <pc:docMk/>
          <pc:sldMk cId="399521894" sldId="402"/>
        </pc:sldMkLst>
        <pc:spChg chg="mod">
          <ac:chgData name="Faye Dukes" userId="2fdcdd2873511edb" providerId="LiveId" clId="{4887F79F-EADB-49D8-BD96-B722CBF16F41}" dt="2023-08-20T02:23:54.790" v="13576" actId="20577"/>
          <ac:spMkLst>
            <pc:docMk/>
            <pc:sldMk cId="399521894" sldId="402"/>
            <ac:spMk id="2" creationId="{86D0D1AD-875D-BA7B-95A1-38888BD430AD}"/>
          </ac:spMkLst>
        </pc:spChg>
        <pc:spChg chg="mod">
          <ac:chgData name="Faye Dukes" userId="2fdcdd2873511edb" providerId="LiveId" clId="{4887F79F-EADB-49D8-BD96-B722CBF16F41}" dt="2023-08-20T03:21:07.341" v="15171" actId="1076"/>
          <ac:spMkLst>
            <pc:docMk/>
            <pc:sldMk cId="399521894" sldId="402"/>
            <ac:spMk id="3" creationId="{79E257AE-D119-7BC3-F396-DF2FB9303991}"/>
          </ac:spMkLst>
        </pc:spChg>
        <pc:spChg chg="del mod">
          <ac:chgData name="Faye Dukes" userId="2fdcdd2873511edb" providerId="LiveId" clId="{4887F79F-EADB-49D8-BD96-B722CBF16F41}" dt="2023-08-20T02:24:59.633" v="13595" actId="931"/>
          <ac:spMkLst>
            <pc:docMk/>
            <pc:sldMk cId="399521894" sldId="402"/>
            <ac:spMk id="4" creationId="{FFF1C025-884D-3049-91FA-86865602ACFA}"/>
          </ac:spMkLst>
        </pc:spChg>
        <pc:spChg chg="mod">
          <ac:chgData name="Faye Dukes" userId="2fdcdd2873511edb" providerId="LiveId" clId="{4887F79F-EADB-49D8-BD96-B722CBF16F41}" dt="2023-08-20T03:20:47.253" v="15169" actId="1076"/>
          <ac:spMkLst>
            <pc:docMk/>
            <pc:sldMk cId="399521894" sldId="402"/>
            <ac:spMk id="5" creationId="{47D9201D-D76F-144C-1AF1-472B80F699E5}"/>
          </ac:spMkLst>
        </pc:spChg>
        <pc:spChg chg="del mod">
          <ac:chgData name="Faye Dukes" userId="2fdcdd2873511edb" providerId="LiveId" clId="{4887F79F-EADB-49D8-BD96-B722CBF16F41}" dt="2023-08-20T02:40:38.833" v="13747" actId="12084"/>
          <ac:spMkLst>
            <pc:docMk/>
            <pc:sldMk cId="399521894" sldId="402"/>
            <ac:spMk id="6" creationId="{FA925483-09DF-7395-0C7B-009BEE2267ED}"/>
          </ac:spMkLst>
        </pc:spChg>
        <pc:spChg chg="del">
          <ac:chgData name="Faye Dukes" userId="2fdcdd2873511edb" providerId="LiveId" clId="{4887F79F-EADB-49D8-BD96-B722CBF16F41}" dt="2023-08-20T02:27:14.590" v="13606" actId="478"/>
          <ac:spMkLst>
            <pc:docMk/>
            <pc:sldMk cId="399521894" sldId="402"/>
            <ac:spMk id="7" creationId="{56F3E4A6-6A77-9F32-F6CB-586BD4E7A56C}"/>
          </ac:spMkLst>
        </pc:spChg>
        <pc:spChg chg="del mod">
          <ac:chgData name="Faye Dukes" userId="2fdcdd2873511edb" providerId="LiveId" clId="{4887F79F-EADB-49D8-BD96-B722CBF16F41}" dt="2023-08-20T02:27:12.369" v="13605" actId="478"/>
          <ac:spMkLst>
            <pc:docMk/>
            <pc:sldMk cId="399521894" sldId="402"/>
            <ac:spMk id="8" creationId="{E951D968-4FA0-C002-8D9E-BCC73215A06A}"/>
          </ac:spMkLst>
        </pc:spChg>
        <pc:spChg chg="mod">
          <ac:chgData name="Faye Dukes" userId="2fdcdd2873511edb" providerId="LiveId" clId="{4887F79F-EADB-49D8-BD96-B722CBF16F41}" dt="2023-08-20T03:07:07.025" v="13897" actId="113"/>
          <ac:spMkLst>
            <pc:docMk/>
            <pc:sldMk cId="399521894" sldId="402"/>
            <ac:spMk id="9" creationId="{5FCC9EF4-5C96-B8B1-8C6C-424A47BD1F81}"/>
          </ac:spMkLst>
        </pc:spChg>
        <pc:spChg chg="add del mod">
          <ac:chgData name="Faye Dukes" userId="2fdcdd2873511edb" providerId="LiveId" clId="{4887F79F-EADB-49D8-BD96-B722CBF16F41}" dt="2023-08-20T02:29:03.492" v="13617" actId="931"/>
          <ac:spMkLst>
            <pc:docMk/>
            <pc:sldMk cId="399521894" sldId="402"/>
            <ac:spMk id="13" creationId="{DA086D3B-437B-BAA7-4CEC-53ABBA59478C}"/>
          </ac:spMkLst>
        </pc:spChg>
        <pc:spChg chg="add del mod">
          <ac:chgData name="Faye Dukes" userId="2fdcdd2873511edb" providerId="LiveId" clId="{4887F79F-EADB-49D8-BD96-B722CBF16F41}" dt="2023-08-20T02:29:12.462" v="13618" actId="478"/>
          <ac:spMkLst>
            <pc:docMk/>
            <pc:sldMk cId="399521894" sldId="402"/>
            <ac:spMk id="16" creationId="{7910972E-49C3-5D1D-E4EE-92D8A04C0E17}"/>
          </ac:spMkLst>
        </pc:spChg>
        <pc:spChg chg="add del mod">
          <ac:chgData name="Faye Dukes" userId="2fdcdd2873511edb" providerId="LiveId" clId="{4887F79F-EADB-49D8-BD96-B722CBF16F41}" dt="2023-08-20T02:32:44.067" v="13669" actId="12084"/>
          <ac:spMkLst>
            <pc:docMk/>
            <pc:sldMk cId="399521894" sldId="402"/>
            <ac:spMk id="18" creationId="{A4FC0974-7735-1BA1-58F1-6FD931932B4D}"/>
          </ac:spMkLst>
        </pc:spChg>
        <pc:spChg chg="add del mod">
          <ac:chgData name="Faye Dukes" userId="2fdcdd2873511edb" providerId="LiveId" clId="{4887F79F-EADB-49D8-BD96-B722CBF16F41}" dt="2023-08-20T02:35:58.142" v="13679" actId="11529"/>
          <ac:spMkLst>
            <pc:docMk/>
            <pc:sldMk cId="399521894" sldId="402"/>
            <ac:spMk id="20" creationId="{2F879A6A-C106-F7CA-86C4-C6460DD86D99}"/>
          </ac:spMkLst>
        </pc:spChg>
        <pc:spChg chg="add del mod">
          <ac:chgData name="Faye Dukes" userId="2fdcdd2873511edb" providerId="LiveId" clId="{4887F79F-EADB-49D8-BD96-B722CBF16F41}" dt="2023-08-20T03:04:07.881" v="13864" actId="478"/>
          <ac:spMkLst>
            <pc:docMk/>
            <pc:sldMk cId="399521894" sldId="402"/>
            <ac:spMk id="27" creationId="{69AEE433-EF7A-8151-5C85-FDA1B299FC19}"/>
          </ac:spMkLst>
        </pc:spChg>
        <pc:spChg chg="add del mod">
          <ac:chgData name="Faye Dukes" userId="2fdcdd2873511edb" providerId="LiveId" clId="{4887F79F-EADB-49D8-BD96-B722CBF16F41}" dt="2023-08-20T03:04:21.432" v="13867" actId="22"/>
          <ac:spMkLst>
            <pc:docMk/>
            <pc:sldMk cId="399521894" sldId="402"/>
            <ac:spMk id="31" creationId="{A4F8918C-F60B-6596-B08E-7CD5692C049C}"/>
          </ac:spMkLst>
        </pc:spChg>
        <pc:graphicFrameChg chg="add del mod">
          <ac:chgData name="Faye Dukes" userId="2fdcdd2873511edb" providerId="LiveId" clId="{4887F79F-EADB-49D8-BD96-B722CBF16F41}" dt="2023-08-20T02:46:12.210" v="13776" actId="12093"/>
          <ac:graphicFrameMkLst>
            <pc:docMk/>
            <pc:sldMk cId="399521894" sldId="402"/>
            <ac:graphicFrameMk id="19" creationId="{96391261-8A95-0490-CFB3-6B55509AADF0}"/>
          </ac:graphicFrameMkLst>
        </pc:graphicFrameChg>
        <pc:graphicFrameChg chg="add del mod">
          <ac:chgData name="Faye Dukes" userId="2fdcdd2873511edb" providerId="LiveId" clId="{4887F79F-EADB-49D8-BD96-B722CBF16F41}" dt="2023-08-20T03:04:16.487" v="13866" actId="478"/>
          <ac:graphicFrameMkLst>
            <pc:docMk/>
            <pc:sldMk cId="399521894" sldId="402"/>
            <ac:graphicFrameMk id="21" creationId="{BD0AFBE5-2A4D-E5AF-F042-07421582FDBD}"/>
          </ac:graphicFrameMkLst>
        </pc:graphicFrameChg>
        <pc:picChg chg="add del mod ord">
          <ac:chgData name="Faye Dukes" userId="2fdcdd2873511edb" providerId="LiveId" clId="{4887F79F-EADB-49D8-BD96-B722CBF16F41}" dt="2023-08-20T02:26:25.778" v="13601" actId="478"/>
          <ac:picMkLst>
            <pc:docMk/>
            <pc:sldMk cId="399521894" sldId="402"/>
            <ac:picMk id="11" creationId="{0BCBFF69-CC84-0C7F-05FF-F7DF157CB9FD}"/>
          </ac:picMkLst>
        </pc:picChg>
        <pc:picChg chg="add del mod">
          <ac:chgData name="Faye Dukes" userId="2fdcdd2873511edb" providerId="LiveId" clId="{4887F79F-EADB-49D8-BD96-B722CBF16F41}" dt="2023-08-20T02:29:12.462" v="13618" actId="478"/>
          <ac:picMkLst>
            <pc:docMk/>
            <pc:sldMk cId="399521894" sldId="402"/>
            <ac:picMk id="15" creationId="{6C098827-DC06-64E2-0069-44AE49B6C2FA}"/>
          </ac:picMkLst>
        </pc:picChg>
        <pc:picChg chg="add mod modCrop">
          <ac:chgData name="Faye Dukes" userId="2fdcdd2873511edb" providerId="LiveId" clId="{4887F79F-EADB-49D8-BD96-B722CBF16F41}" dt="2023-08-20T03:41:53.367" v="16486" actId="1076"/>
          <ac:picMkLst>
            <pc:docMk/>
            <pc:sldMk cId="399521894" sldId="402"/>
            <ac:picMk id="23" creationId="{63AEA1F4-4950-C4FE-45E7-B1C33F38CBA5}"/>
          </ac:picMkLst>
        </pc:picChg>
        <pc:picChg chg="add del mod">
          <ac:chgData name="Faye Dukes" userId="2fdcdd2873511edb" providerId="LiveId" clId="{4887F79F-EADB-49D8-BD96-B722CBF16F41}" dt="2023-08-20T03:04:08.619" v="13865" actId="22"/>
          <ac:picMkLst>
            <pc:docMk/>
            <pc:sldMk cId="399521894" sldId="402"/>
            <ac:picMk id="25" creationId="{B97FC970-2309-E28D-9A76-B7FF1B346900}"/>
          </ac:picMkLst>
        </pc:picChg>
        <pc:picChg chg="add mod ord">
          <ac:chgData name="Faye Dukes" userId="2fdcdd2873511edb" providerId="LiveId" clId="{4887F79F-EADB-49D8-BD96-B722CBF16F41}" dt="2023-08-20T03:20:42.003" v="15168" actId="1076"/>
          <ac:picMkLst>
            <pc:docMk/>
            <pc:sldMk cId="399521894" sldId="402"/>
            <ac:picMk id="33" creationId="{6A2ADFC5-871B-D5F6-68A1-C1ECA7A9E335}"/>
          </ac:picMkLst>
        </pc:picChg>
      </pc:sldChg>
      <pc:sldChg chg="addSp delSp modSp add mod setBg delAnim modAnim modNotesTx">
        <pc:chgData name="Faye Dukes" userId="2fdcdd2873511edb" providerId="LiveId" clId="{4887F79F-EADB-49D8-BD96-B722CBF16F41}" dt="2023-08-20T05:00:31.474" v="18289" actId="20577"/>
        <pc:sldMkLst>
          <pc:docMk/>
          <pc:sldMk cId="3656320619" sldId="403"/>
        </pc:sldMkLst>
        <pc:spChg chg="mod">
          <ac:chgData name="Faye Dukes" userId="2fdcdd2873511edb" providerId="LiveId" clId="{4887F79F-EADB-49D8-BD96-B722CBF16F41}" dt="2023-08-20T03:57:38.373" v="16686" actId="1076"/>
          <ac:spMkLst>
            <pc:docMk/>
            <pc:sldMk cId="3656320619" sldId="403"/>
            <ac:spMk id="2" creationId="{86D0D1AD-875D-BA7B-95A1-38888BD430AD}"/>
          </ac:spMkLst>
        </pc:spChg>
        <pc:spChg chg="mod">
          <ac:chgData name="Faye Dukes" userId="2fdcdd2873511edb" providerId="LiveId" clId="{4887F79F-EADB-49D8-BD96-B722CBF16F41}" dt="2023-08-20T04:54:02.217" v="17300" actId="1076"/>
          <ac:spMkLst>
            <pc:docMk/>
            <pc:sldMk cId="3656320619" sldId="403"/>
            <ac:spMk id="3" creationId="{79E257AE-D119-7BC3-F396-DF2FB9303991}"/>
          </ac:spMkLst>
        </pc:spChg>
        <pc:spChg chg="mod">
          <ac:chgData name="Faye Dukes" userId="2fdcdd2873511edb" providerId="LiveId" clId="{4887F79F-EADB-49D8-BD96-B722CBF16F41}" dt="2023-08-20T04:40:35.033" v="17211" actId="1076"/>
          <ac:spMkLst>
            <pc:docMk/>
            <pc:sldMk cId="3656320619" sldId="403"/>
            <ac:spMk id="5" creationId="{47D9201D-D76F-144C-1AF1-472B80F699E5}"/>
          </ac:spMkLst>
        </pc:spChg>
        <pc:spChg chg="add del mod">
          <ac:chgData name="Faye Dukes" userId="2fdcdd2873511edb" providerId="LiveId" clId="{4887F79F-EADB-49D8-BD96-B722CBF16F41}" dt="2023-08-20T03:45:18.617" v="16594" actId="12084"/>
          <ac:spMkLst>
            <pc:docMk/>
            <pc:sldMk cId="3656320619" sldId="403"/>
            <ac:spMk id="6" creationId="{7729EE23-27C5-6723-7942-30F81E71A53E}"/>
          </ac:spMkLst>
        </pc:spChg>
        <pc:spChg chg="del mod">
          <ac:chgData name="Faye Dukes" userId="2fdcdd2873511edb" providerId="LiveId" clId="{4887F79F-EADB-49D8-BD96-B722CBF16F41}" dt="2023-08-20T04:00:10.428" v="16724" actId="478"/>
          <ac:spMkLst>
            <pc:docMk/>
            <pc:sldMk cId="3656320619" sldId="403"/>
            <ac:spMk id="10" creationId="{882A121B-AF89-7BB8-4192-E67A162FC702}"/>
          </ac:spMkLst>
        </pc:spChg>
        <pc:spChg chg="mod">
          <ac:chgData name="Faye Dukes" userId="2fdcdd2873511edb" providerId="LiveId" clId="{4887F79F-EADB-49D8-BD96-B722CBF16F41}" dt="2023-08-20T03:52:12.013" v="16654" actId="18245"/>
          <ac:spMkLst>
            <pc:docMk/>
            <pc:sldMk cId="3656320619" sldId="403"/>
            <ac:spMk id="11" creationId="{C75F00EA-3833-1F37-D30C-9F057CCE6682}"/>
          </ac:spMkLst>
        </pc:spChg>
        <pc:spChg chg="mod">
          <ac:chgData name="Faye Dukes" userId="2fdcdd2873511edb" providerId="LiveId" clId="{4887F79F-EADB-49D8-BD96-B722CBF16F41}" dt="2023-08-20T03:52:12.013" v="16654" actId="18245"/>
          <ac:spMkLst>
            <pc:docMk/>
            <pc:sldMk cId="3656320619" sldId="403"/>
            <ac:spMk id="12" creationId="{DACC7779-25EB-E280-DE1B-B0FF92778FC5}"/>
          </ac:spMkLst>
        </pc:spChg>
        <pc:spChg chg="mod">
          <ac:chgData name="Faye Dukes" userId="2fdcdd2873511edb" providerId="LiveId" clId="{4887F79F-EADB-49D8-BD96-B722CBF16F41}" dt="2023-08-20T03:52:12.013" v="16654" actId="18245"/>
          <ac:spMkLst>
            <pc:docMk/>
            <pc:sldMk cId="3656320619" sldId="403"/>
            <ac:spMk id="13" creationId="{32FF022D-BD82-D4E8-6917-1F0F44952C93}"/>
          </ac:spMkLst>
        </pc:spChg>
        <pc:spChg chg="mod">
          <ac:chgData name="Faye Dukes" userId="2fdcdd2873511edb" providerId="LiveId" clId="{4887F79F-EADB-49D8-BD96-B722CBF16F41}" dt="2023-08-20T03:52:12.013" v="16654" actId="18245"/>
          <ac:spMkLst>
            <pc:docMk/>
            <pc:sldMk cId="3656320619" sldId="403"/>
            <ac:spMk id="14" creationId="{C0F4DC45-E4BA-3790-E223-BFDC426D65BC}"/>
          </ac:spMkLst>
        </pc:spChg>
        <pc:spChg chg="mod">
          <ac:chgData name="Faye Dukes" userId="2fdcdd2873511edb" providerId="LiveId" clId="{4887F79F-EADB-49D8-BD96-B722CBF16F41}" dt="2023-08-20T03:53:28.086" v="16661" actId="1076"/>
          <ac:spMkLst>
            <pc:docMk/>
            <pc:sldMk cId="3656320619" sldId="403"/>
            <ac:spMk id="15" creationId="{03D4CD8D-69FF-4BEE-9B9C-CBF5DFCDBFEC}"/>
          </ac:spMkLst>
        </pc:spChg>
        <pc:spChg chg="mod">
          <ac:chgData name="Faye Dukes" userId="2fdcdd2873511edb" providerId="LiveId" clId="{4887F79F-EADB-49D8-BD96-B722CBF16F41}" dt="2023-08-20T03:53:23.153" v="16660" actId="1076"/>
          <ac:spMkLst>
            <pc:docMk/>
            <pc:sldMk cId="3656320619" sldId="403"/>
            <ac:spMk id="16" creationId="{66BEEFEE-1FAB-B73D-CA9B-4E212154DB22}"/>
          </ac:spMkLst>
        </pc:spChg>
        <pc:spChg chg="mod">
          <ac:chgData name="Faye Dukes" userId="2fdcdd2873511edb" providerId="LiveId" clId="{4887F79F-EADB-49D8-BD96-B722CBF16F41}" dt="2023-08-20T03:53:20.388" v="16659" actId="1076"/>
          <ac:spMkLst>
            <pc:docMk/>
            <pc:sldMk cId="3656320619" sldId="403"/>
            <ac:spMk id="17" creationId="{8D46D134-E785-9F42-034E-FB7FCED0754F}"/>
          </ac:spMkLst>
        </pc:spChg>
        <pc:spChg chg="mod">
          <ac:chgData name="Faye Dukes" userId="2fdcdd2873511edb" providerId="LiveId" clId="{4887F79F-EADB-49D8-BD96-B722CBF16F41}" dt="2023-08-20T03:53:17.716" v="16658" actId="1076"/>
          <ac:spMkLst>
            <pc:docMk/>
            <pc:sldMk cId="3656320619" sldId="403"/>
            <ac:spMk id="18" creationId="{E4B0290B-419F-07B7-C132-3090A56E7718}"/>
          </ac:spMkLst>
        </pc:spChg>
        <pc:spChg chg="add del mod">
          <ac:chgData name="Faye Dukes" userId="2fdcdd2873511edb" providerId="LiveId" clId="{4887F79F-EADB-49D8-BD96-B722CBF16F41}" dt="2023-08-20T03:57:27.291" v="16683" actId="478"/>
          <ac:spMkLst>
            <pc:docMk/>
            <pc:sldMk cId="3656320619" sldId="403"/>
            <ac:spMk id="20" creationId="{D41A4A69-C9AF-B11D-8836-B8CCDA17E72E}"/>
          </ac:spMkLst>
        </pc:spChg>
        <pc:spChg chg="add del mod">
          <ac:chgData name="Faye Dukes" userId="2fdcdd2873511edb" providerId="LiveId" clId="{4887F79F-EADB-49D8-BD96-B722CBF16F41}" dt="2023-08-20T03:57:32.666" v="16684" actId="478"/>
          <ac:spMkLst>
            <pc:docMk/>
            <pc:sldMk cId="3656320619" sldId="403"/>
            <ac:spMk id="21" creationId="{BCB47378-EE33-9D63-CF90-552F580C9B45}"/>
          </ac:spMkLst>
        </pc:spChg>
        <pc:spChg chg="add del mod">
          <ac:chgData name="Faye Dukes" userId="2fdcdd2873511edb" providerId="LiveId" clId="{4887F79F-EADB-49D8-BD96-B722CBF16F41}" dt="2023-08-20T03:59:59.747" v="16722" actId="478"/>
          <ac:spMkLst>
            <pc:docMk/>
            <pc:sldMk cId="3656320619" sldId="403"/>
            <ac:spMk id="22" creationId="{9CDD21E1-C9D9-006F-7C2B-F0675AE53D93}"/>
          </ac:spMkLst>
        </pc:spChg>
        <pc:spChg chg="add del">
          <ac:chgData name="Faye Dukes" userId="2fdcdd2873511edb" providerId="LiveId" clId="{4887F79F-EADB-49D8-BD96-B722CBF16F41}" dt="2023-08-20T03:58:57.878" v="16706" actId="478"/>
          <ac:spMkLst>
            <pc:docMk/>
            <pc:sldMk cId="3656320619" sldId="403"/>
            <ac:spMk id="24" creationId="{C113FC9F-3FDE-5462-F39E-CFD78306E174}"/>
          </ac:spMkLst>
        </pc:spChg>
        <pc:spChg chg="add del">
          <ac:chgData name="Faye Dukes" userId="2fdcdd2873511edb" providerId="LiveId" clId="{4887F79F-EADB-49D8-BD96-B722CBF16F41}" dt="2023-08-20T03:59:09.667" v="16708" actId="478"/>
          <ac:spMkLst>
            <pc:docMk/>
            <pc:sldMk cId="3656320619" sldId="403"/>
            <ac:spMk id="25" creationId="{0EE539CE-B93B-E58B-722C-21AFFAAB3812}"/>
          </ac:spMkLst>
        </pc:spChg>
        <pc:spChg chg="add del mod">
          <ac:chgData name="Faye Dukes" userId="2fdcdd2873511edb" providerId="LiveId" clId="{4887F79F-EADB-49D8-BD96-B722CBF16F41}" dt="2023-08-20T04:08:43.835" v="16819" actId="478"/>
          <ac:spMkLst>
            <pc:docMk/>
            <pc:sldMk cId="3656320619" sldId="403"/>
            <ac:spMk id="26" creationId="{05012306-FCBD-EA0F-1794-C5373DC5DCA2}"/>
          </ac:spMkLst>
        </pc:spChg>
        <pc:spChg chg="add del mod">
          <ac:chgData name="Faye Dukes" userId="2fdcdd2873511edb" providerId="LiveId" clId="{4887F79F-EADB-49D8-BD96-B722CBF16F41}" dt="2023-08-20T04:08:41.463" v="16818" actId="478"/>
          <ac:spMkLst>
            <pc:docMk/>
            <pc:sldMk cId="3656320619" sldId="403"/>
            <ac:spMk id="27" creationId="{FCBD473E-8970-BC59-3196-625E1F0EBF15}"/>
          </ac:spMkLst>
        </pc:spChg>
        <pc:spChg chg="add del mod">
          <ac:chgData name="Faye Dukes" userId="2fdcdd2873511edb" providerId="LiveId" clId="{4887F79F-EADB-49D8-BD96-B722CBF16F41}" dt="2023-08-20T04:08:41.463" v="16818" actId="478"/>
          <ac:spMkLst>
            <pc:docMk/>
            <pc:sldMk cId="3656320619" sldId="403"/>
            <ac:spMk id="40" creationId="{201EA9CF-5C9A-468F-A62A-1E3D69E7433E}"/>
          </ac:spMkLst>
        </pc:spChg>
        <pc:spChg chg="add del mod">
          <ac:chgData name="Faye Dukes" userId="2fdcdd2873511edb" providerId="LiveId" clId="{4887F79F-EADB-49D8-BD96-B722CBF16F41}" dt="2023-08-20T04:08:31.634" v="16812" actId="11529"/>
          <ac:spMkLst>
            <pc:docMk/>
            <pc:sldMk cId="3656320619" sldId="403"/>
            <ac:spMk id="41" creationId="{0C9E1D28-E472-AC37-489F-1493257EDC98}"/>
          </ac:spMkLst>
        </pc:spChg>
        <pc:spChg chg="add del mod">
          <ac:chgData name="Faye Dukes" userId="2fdcdd2873511edb" providerId="LiveId" clId="{4887F79F-EADB-49D8-BD96-B722CBF16F41}" dt="2023-08-20T04:20:22.971" v="16906" actId="478"/>
          <ac:spMkLst>
            <pc:docMk/>
            <pc:sldMk cId="3656320619" sldId="403"/>
            <ac:spMk id="42" creationId="{8DDE6CB5-472E-6DCB-F867-95D40FBEF2D7}"/>
          </ac:spMkLst>
        </pc:spChg>
        <pc:spChg chg="add del mod">
          <ac:chgData name="Faye Dukes" userId="2fdcdd2873511edb" providerId="LiveId" clId="{4887F79F-EADB-49D8-BD96-B722CBF16F41}" dt="2023-08-20T04:20:24.370" v="16907" actId="478"/>
          <ac:spMkLst>
            <pc:docMk/>
            <pc:sldMk cId="3656320619" sldId="403"/>
            <ac:spMk id="43" creationId="{B37A03C9-9815-2B95-A9A8-95AEAAF94862}"/>
          </ac:spMkLst>
        </pc:spChg>
        <pc:spChg chg="add del mod">
          <ac:chgData name="Faye Dukes" userId="2fdcdd2873511edb" providerId="LiveId" clId="{4887F79F-EADB-49D8-BD96-B722CBF16F41}" dt="2023-08-20T04:16:59.789" v="16878" actId="478"/>
          <ac:spMkLst>
            <pc:docMk/>
            <pc:sldMk cId="3656320619" sldId="403"/>
            <ac:spMk id="44" creationId="{E057CFC6-4D83-8344-E92F-1632F9B33BA7}"/>
          </ac:spMkLst>
        </pc:spChg>
        <pc:spChg chg="add del mod">
          <ac:chgData name="Faye Dukes" userId="2fdcdd2873511edb" providerId="LiveId" clId="{4887F79F-EADB-49D8-BD96-B722CBF16F41}" dt="2023-08-20T04:30:56.543" v="17042" actId="478"/>
          <ac:spMkLst>
            <pc:docMk/>
            <pc:sldMk cId="3656320619" sldId="403"/>
            <ac:spMk id="47" creationId="{BD4532F0-C14C-E690-BFCD-003A259598F6}"/>
          </ac:spMkLst>
        </pc:spChg>
        <pc:spChg chg="add del mod">
          <ac:chgData name="Faye Dukes" userId="2fdcdd2873511edb" providerId="LiveId" clId="{4887F79F-EADB-49D8-BD96-B722CBF16F41}" dt="2023-08-20T04:22:22.379" v="16964"/>
          <ac:spMkLst>
            <pc:docMk/>
            <pc:sldMk cId="3656320619" sldId="403"/>
            <ac:spMk id="48" creationId="{09581C46-CE91-63C4-4E3B-39EA80B1EFFF}"/>
          </ac:spMkLst>
        </pc:spChg>
        <pc:spChg chg="add del mod">
          <ac:chgData name="Faye Dukes" userId="2fdcdd2873511edb" providerId="LiveId" clId="{4887F79F-EADB-49D8-BD96-B722CBF16F41}" dt="2023-08-20T04:22:21.699" v="16961"/>
          <ac:spMkLst>
            <pc:docMk/>
            <pc:sldMk cId="3656320619" sldId="403"/>
            <ac:spMk id="49" creationId="{12E55ABF-0B69-E1CD-BF19-10E321533E28}"/>
          </ac:spMkLst>
        </pc:spChg>
        <pc:spChg chg="add del mod">
          <ac:chgData name="Faye Dukes" userId="2fdcdd2873511edb" providerId="LiveId" clId="{4887F79F-EADB-49D8-BD96-B722CBF16F41}" dt="2023-08-20T04:23:23.670" v="16980" actId="478"/>
          <ac:spMkLst>
            <pc:docMk/>
            <pc:sldMk cId="3656320619" sldId="403"/>
            <ac:spMk id="50" creationId="{4A51B189-9FF0-124D-AE1B-9DAABA55492E}"/>
          </ac:spMkLst>
        </pc:spChg>
        <pc:spChg chg="add mod ord topLvl">
          <ac:chgData name="Faye Dukes" userId="2fdcdd2873511edb" providerId="LiveId" clId="{4887F79F-EADB-49D8-BD96-B722CBF16F41}" dt="2023-08-20T04:54:57.606" v="17303" actId="404"/>
          <ac:spMkLst>
            <pc:docMk/>
            <pc:sldMk cId="3656320619" sldId="403"/>
            <ac:spMk id="51" creationId="{1AD74162-92D8-E588-1CAA-A6D5971D59AF}"/>
          </ac:spMkLst>
        </pc:spChg>
        <pc:spChg chg="add mod ord topLvl">
          <ac:chgData name="Faye Dukes" userId="2fdcdd2873511edb" providerId="LiveId" clId="{4887F79F-EADB-49D8-BD96-B722CBF16F41}" dt="2023-08-20T04:53:36.474" v="17298" actId="164"/>
          <ac:spMkLst>
            <pc:docMk/>
            <pc:sldMk cId="3656320619" sldId="403"/>
            <ac:spMk id="59" creationId="{4B424E73-12E5-6B63-9235-EFD0B3849808}"/>
          </ac:spMkLst>
        </pc:spChg>
        <pc:spChg chg="mod ord topLvl">
          <ac:chgData name="Faye Dukes" userId="2fdcdd2873511edb" providerId="LiveId" clId="{4887F79F-EADB-49D8-BD96-B722CBF16F41}" dt="2023-08-20T04:53:36.474" v="17298" actId="164"/>
          <ac:spMkLst>
            <pc:docMk/>
            <pc:sldMk cId="3656320619" sldId="403"/>
            <ac:spMk id="62" creationId="{D988A023-EEBD-7C49-C61A-4CCE98DCAD8D}"/>
          </ac:spMkLst>
        </pc:spChg>
        <pc:spChg chg="mod ord topLvl">
          <ac:chgData name="Faye Dukes" userId="2fdcdd2873511edb" providerId="LiveId" clId="{4887F79F-EADB-49D8-BD96-B722CBF16F41}" dt="2023-08-20T04:55:00.305" v="17304" actId="404"/>
          <ac:spMkLst>
            <pc:docMk/>
            <pc:sldMk cId="3656320619" sldId="403"/>
            <ac:spMk id="63" creationId="{CD856C7D-79F9-7766-8882-E5AF99028C6B}"/>
          </ac:spMkLst>
        </pc:spChg>
        <pc:spChg chg="mod ord topLvl">
          <ac:chgData name="Faye Dukes" userId="2fdcdd2873511edb" providerId="LiveId" clId="{4887F79F-EADB-49D8-BD96-B722CBF16F41}" dt="2023-08-20T04:53:36.474" v="17298" actId="164"/>
          <ac:spMkLst>
            <pc:docMk/>
            <pc:sldMk cId="3656320619" sldId="403"/>
            <ac:spMk id="65" creationId="{6D3A3F9C-8194-B072-1BCE-9914016C410D}"/>
          </ac:spMkLst>
        </pc:spChg>
        <pc:spChg chg="mod ord topLvl">
          <ac:chgData name="Faye Dukes" userId="2fdcdd2873511edb" providerId="LiveId" clId="{4887F79F-EADB-49D8-BD96-B722CBF16F41}" dt="2023-08-20T04:53:36.474" v="17298" actId="164"/>
          <ac:spMkLst>
            <pc:docMk/>
            <pc:sldMk cId="3656320619" sldId="403"/>
            <ac:spMk id="66" creationId="{F8AB868E-F52C-3407-28F9-0C55F6B7FEA7}"/>
          </ac:spMkLst>
        </pc:spChg>
        <pc:spChg chg="mod ord topLvl">
          <ac:chgData name="Faye Dukes" userId="2fdcdd2873511edb" providerId="LiveId" clId="{4887F79F-EADB-49D8-BD96-B722CBF16F41}" dt="2023-08-20T04:53:36.474" v="17298" actId="164"/>
          <ac:spMkLst>
            <pc:docMk/>
            <pc:sldMk cId="3656320619" sldId="403"/>
            <ac:spMk id="68" creationId="{957657D0-FD03-E3BF-9156-5235700A99EF}"/>
          </ac:spMkLst>
        </pc:spChg>
        <pc:spChg chg="mod ord topLvl">
          <ac:chgData name="Faye Dukes" userId="2fdcdd2873511edb" providerId="LiveId" clId="{4887F79F-EADB-49D8-BD96-B722CBF16F41}" dt="2023-08-20T04:55:03.391" v="17305" actId="404"/>
          <ac:spMkLst>
            <pc:docMk/>
            <pc:sldMk cId="3656320619" sldId="403"/>
            <ac:spMk id="69" creationId="{55B9B2AA-40B0-A73B-EF1A-526E58EB8711}"/>
          </ac:spMkLst>
        </pc:spChg>
        <pc:spChg chg="mod ord topLvl">
          <ac:chgData name="Faye Dukes" userId="2fdcdd2873511edb" providerId="LiveId" clId="{4887F79F-EADB-49D8-BD96-B722CBF16F41}" dt="2023-08-20T04:53:36.474" v="17298" actId="164"/>
          <ac:spMkLst>
            <pc:docMk/>
            <pc:sldMk cId="3656320619" sldId="403"/>
            <ac:spMk id="71" creationId="{9D0FC98F-273B-B4CC-36BA-B970144F01F3}"/>
          </ac:spMkLst>
        </pc:spChg>
        <pc:spChg chg="mod ord topLvl">
          <ac:chgData name="Faye Dukes" userId="2fdcdd2873511edb" providerId="LiveId" clId="{4887F79F-EADB-49D8-BD96-B722CBF16F41}" dt="2023-08-20T04:53:36.474" v="17298" actId="164"/>
          <ac:spMkLst>
            <pc:docMk/>
            <pc:sldMk cId="3656320619" sldId="403"/>
            <ac:spMk id="72" creationId="{BBD6E38E-F6E8-32D8-C952-81686F4717AF}"/>
          </ac:spMkLst>
        </pc:spChg>
        <pc:grpChg chg="del mod">
          <ac:chgData name="Faye Dukes" userId="2fdcdd2873511edb" providerId="LiveId" clId="{4887F79F-EADB-49D8-BD96-B722CBF16F41}" dt="2023-08-20T04:09:06.819" v="16821" actId="478"/>
          <ac:grpSpMkLst>
            <pc:docMk/>
            <pc:sldMk cId="3656320619" sldId="403"/>
            <ac:grpSpMk id="8" creationId="{F64C0A30-968E-41B5-CAAB-FF65D5A4ED98}"/>
          </ac:grpSpMkLst>
        </pc:grpChg>
        <pc:grpChg chg="add del mod topLvl">
          <ac:chgData name="Faye Dukes" userId="2fdcdd2873511edb" providerId="LiveId" clId="{4887F79F-EADB-49D8-BD96-B722CBF16F41}" dt="2023-08-20T04:45:14.067" v="17234" actId="165"/>
          <ac:grpSpMkLst>
            <pc:docMk/>
            <pc:sldMk cId="3656320619" sldId="403"/>
            <ac:grpSpMk id="60" creationId="{4181E176-3847-2751-703A-A288C2412CFE}"/>
          </ac:grpSpMkLst>
        </pc:grpChg>
        <pc:grpChg chg="add del mod topLvl">
          <ac:chgData name="Faye Dukes" userId="2fdcdd2873511edb" providerId="LiveId" clId="{4887F79F-EADB-49D8-BD96-B722CBF16F41}" dt="2023-08-20T04:45:46.303" v="17240" actId="165"/>
          <ac:grpSpMkLst>
            <pc:docMk/>
            <pc:sldMk cId="3656320619" sldId="403"/>
            <ac:grpSpMk id="61" creationId="{F96C1850-043B-72A5-BB2F-06AF7F6BE217}"/>
          </ac:grpSpMkLst>
        </pc:grpChg>
        <pc:grpChg chg="add del mod topLvl">
          <ac:chgData name="Faye Dukes" userId="2fdcdd2873511edb" providerId="LiveId" clId="{4887F79F-EADB-49D8-BD96-B722CBF16F41}" dt="2023-08-20T04:47:40.307" v="17251" actId="165"/>
          <ac:grpSpMkLst>
            <pc:docMk/>
            <pc:sldMk cId="3656320619" sldId="403"/>
            <ac:grpSpMk id="64" creationId="{3FCD2143-8E54-B982-4B96-1B7DA6E951B1}"/>
          </ac:grpSpMkLst>
        </pc:grpChg>
        <pc:grpChg chg="add del mod topLvl">
          <ac:chgData name="Faye Dukes" userId="2fdcdd2873511edb" providerId="LiveId" clId="{4887F79F-EADB-49D8-BD96-B722CBF16F41}" dt="2023-08-20T04:48:40.282" v="17260" actId="165"/>
          <ac:grpSpMkLst>
            <pc:docMk/>
            <pc:sldMk cId="3656320619" sldId="403"/>
            <ac:grpSpMk id="67" creationId="{CD3D0DA7-E0A3-7BD9-B0D4-2840E611F9D8}"/>
          </ac:grpSpMkLst>
        </pc:grpChg>
        <pc:grpChg chg="add del mod topLvl">
          <ac:chgData name="Faye Dukes" userId="2fdcdd2873511edb" providerId="LiveId" clId="{4887F79F-EADB-49D8-BD96-B722CBF16F41}" dt="2023-08-20T04:50:19.849" v="17273" actId="165"/>
          <ac:grpSpMkLst>
            <pc:docMk/>
            <pc:sldMk cId="3656320619" sldId="403"/>
            <ac:grpSpMk id="70" creationId="{CA49432F-D5D6-B163-6DBD-E9B67DE1DB67}"/>
          </ac:grpSpMkLst>
        </pc:grpChg>
        <pc:grpChg chg="add del mod">
          <ac:chgData name="Faye Dukes" userId="2fdcdd2873511edb" providerId="LiveId" clId="{4887F79F-EADB-49D8-BD96-B722CBF16F41}" dt="2023-08-20T04:44:38.888" v="17231" actId="165"/>
          <ac:grpSpMkLst>
            <pc:docMk/>
            <pc:sldMk cId="3656320619" sldId="403"/>
            <ac:grpSpMk id="73" creationId="{1CAC530E-2E80-8261-7964-FAE8EE41BF1A}"/>
          </ac:grpSpMkLst>
        </pc:grpChg>
        <pc:grpChg chg="add mod">
          <ac:chgData name="Faye Dukes" userId="2fdcdd2873511edb" providerId="LiveId" clId="{4887F79F-EADB-49D8-BD96-B722CBF16F41}" dt="2023-08-20T04:54:02.217" v="17300" actId="1076"/>
          <ac:grpSpMkLst>
            <pc:docMk/>
            <pc:sldMk cId="3656320619" sldId="403"/>
            <ac:grpSpMk id="74" creationId="{A986484A-D55E-98F0-063D-BFC0153065AA}"/>
          </ac:grpSpMkLst>
        </pc:grpChg>
        <pc:graphicFrameChg chg="add mod">
          <ac:chgData name="Faye Dukes" userId="2fdcdd2873511edb" providerId="LiveId" clId="{4887F79F-EADB-49D8-BD96-B722CBF16F41}" dt="2023-08-20T04:54:32.519" v="17302"/>
          <ac:graphicFrameMkLst>
            <pc:docMk/>
            <pc:sldMk cId="3656320619" sldId="403"/>
            <ac:graphicFrameMk id="7" creationId="{B2EFDE12-8D22-29F6-5611-A2C79E1E7928}"/>
          </ac:graphicFrameMkLst>
        </pc:graphicFrameChg>
        <pc:graphicFrameChg chg="del mod modGraphic">
          <ac:chgData name="Faye Dukes" userId="2fdcdd2873511edb" providerId="LiveId" clId="{4887F79F-EADB-49D8-BD96-B722CBF16F41}" dt="2023-08-20T03:52:12.013" v="16654" actId="18245"/>
          <ac:graphicFrameMkLst>
            <pc:docMk/>
            <pc:sldMk cId="3656320619" sldId="403"/>
            <ac:graphicFrameMk id="19" creationId="{96391261-8A95-0490-CFB3-6B55509AADF0}"/>
          </ac:graphicFrameMkLst>
        </pc:graphicFrameChg>
        <pc:picChg chg="add del">
          <ac:chgData name="Faye Dukes" userId="2fdcdd2873511edb" providerId="LiveId" clId="{4887F79F-EADB-49D8-BD96-B722CBF16F41}" dt="2023-08-20T03:43:01.865" v="16544" actId="478"/>
          <ac:picMkLst>
            <pc:docMk/>
            <pc:sldMk cId="3656320619" sldId="403"/>
            <ac:picMk id="23" creationId="{63AEA1F4-4950-C4FE-45E7-B1C33F38CBA5}"/>
          </ac:picMkLst>
        </pc:picChg>
        <pc:picChg chg="del">
          <ac:chgData name="Faye Dukes" userId="2fdcdd2873511edb" providerId="LiveId" clId="{4887F79F-EADB-49D8-BD96-B722CBF16F41}" dt="2023-08-20T03:44:03.826" v="16548" actId="478"/>
          <ac:picMkLst>
            <pc:docMk/>
            <pc:sldMk cId="3656320619" sldId="403"/>
            <ac:picMk id="33" creationId="{6A2ADFC5-871B-D5F6-68A1-C1ECA7A9E335}"/>
          </ac:picMkLst>
        </pc:picChg>
        <pc:cxnChg chg="add del mod">
          <ac:chgData name="Faye Dukes" userId="2fdcdd2873511edb" providerId="LiveId" clId="{4887F79F-EADB-49D8-BD96-B722CBF16F41}" dt="2023-08-20T04:02:00.862" v="16747" actId="11529"/>
          <ac:cxnSpMkLst>
            <pc:docMk/>
            <pc:sldMk cId="3656320619" sldId="403"/>
            <ac:cxnSpMk id="29" creationId="{74E451A3-3B82-06E8-3608-D226635A2D02}"/>
          </ac:cxnSpMkLst>
        </pc:cxnChg>
        <pc:cxnChg chg="add del mod">
          <ac:chgData name="Faye Dukes" userId="2fdcdd2873511edb" providerId="LiveId" clId="{4887F79F-EADB-49D8-BD96-B722CBF16F41}" dt="2023-08-20T04:08:41.463" v="16818" actId="478"/>
          <ac:cxnSpMkLst>
            <pc:docMk/>
            <pc:sldMk cId="3656320619" sldId="403"/>
            <ac:cxnSpMk id="34" creationId="{4DA8FB18-B2D0-6789-BF19-37FB75FB4500}"/>
          </ac:cxnSpMkLst>
        </pc:cxnChg>
        <pc:cxnChg chg="add del mod">
          <ac:chgData name="Faye Dukes" userId="2fdcdd2873511edb" providerId="LiveId" clId="{4887F79F-EADB-49D8-BD96-B722CBF16F41}" dt="2023-08-20T04:16:55.767" v="16877" actId="11529"/>
          <ac:cxnSpMkLst>
            <pc:docMk/>
            <pc:sldMk cId="3656320619" sldId="403"/>
            <ac:cxnSpMk id="46" creationId="{398DDC33-9011-B47B-2B09-3B8D8F056A99}"/>
          </ac:cxnSpMkLst>
        </pc:cxnChg>
        <pc:cxnChg chg="add del mod">
          <ac:chgData name="Faye Dukes" userId="2fdcdd2873511edb" providerId="LiveId" clId="{4887F79F-EADB-49D8-BD96-B722CBF16F41}" dt="2023-08-20T04:25:10.985" v="17002" actId="478"/>
          <ac:cxnSpMkLst>
            <pc:docMk/>
            <pc:sldMk cId="3656320619" sldId="403"/>
            <ac:cxnSpMk id="53" creationId="{88995319-0037-7693-B78F-83499FDEE39E}"/>
          </ac:cxnSpMkLst>
        </pc:cxnChg>
      </pc:sldChg>
      <pc:sldChg chg="addSp delSp modSp new mod modNotesTx">
        <pc:chgData name="Faye Dukes" userId="2fdcdd2873511edb" providerId="LiveId" clId="{4887F79F-EADB-49D8-BD96-B722CBF16F41}" dt="2023-08-20T05:35:48.028" v="19715" actId="20577"/>
        <pc:sldMkLst>
          <pc:docMk/>
          <pc:sldMk cId="3958543021" sldId="404"/>
        </pc:sldMkLst>
        <pc:spChg chg="mod">
          <ac:chgData name="Faye Dukes" userId="2fdcdd2873511edb" providerId="LiveId" clId="{4887F79F-EADB-49D8-BD96-B722CBF16F41}" dt="2023-08-20T05:04:52.818" v="18319" actId="20577"/>
          <ac:spMkLst>
            <pc:docMk/>
            <pc:sldMk cId="3958543021" sldId="404"/>
            <ac:spMk id="2" creationId="{565130AB-0E98-2CA4-E2A7-E0BCF64AC3FF}"/>
          </ac:spMkLst>
        </pc:spChg>
        <pc:spChg chg="add del mod">
          <ac:chgData name="Faye Dukes" userId="2fdcdd2873511edb" providerId="LiveId" clId="{4887F79F-EADB-49D8-BD96-B722CBF16F41}" dt="2023-08-20T05:15:10.434" v="18728" actId="12084"/>
          <ac:spMkLst>
            <pc:docMk/>
            <pc:sldMk cId="3958543021" sldId="404"/>
            <ac:spMk id="3" creationId="{0CE7C7C4-53A5-E083-925A-C6B77215D2BC}"/>
          </ac:spMkLst>
        </pc:spChg>
        <pc:spChg chg="del">
          <ac:chgData name="Faye Dukes" userId="2fdcdd2873511edb" providerId="LiveId" clId="{4887F79F-EADB-49D8-BD96-B722CBF16F41}" dt="2023-08-20T05:05:04.682" v="18321" actId="478"/>
          <ac:spMkLst>
            <pc:docMk/>
            <pc:sldMk cId="3958543021" sldId="404"/>
            <ac:spMk id="4" creationId="{C933402F-DE68-7C4C-CE62-57CD87B5C029}"/>
          </ac:spMkLst>
        </pc:spChg>
        <pc:spChg chg="del">
          <ac:chgData name="Faye Dukes" userId="2fdcdd2873511edb" providerId="LiveId" clId="{4887F79F-EADB-49D8-BD96-B722CBF16F41}" dt="2023-08-20T05:05:03.245" v="18320" actId="478"/>
          <ac:spMkLst>
            <pc:docMk/>
            <pc:sldMk cId="3958543021" sldId="404"/>
            <ac:spMk id="5" creationId="{B9BE5F65-C5FA-01D6-7062-25D3C301CD5C}"/>
          </ac:spMkLst>
        </pc:spChg>
        <pc:spChg chg="add mod">
          <ac:chgData name="Faye Dukes" userId="2fdcdd2873511edb" providerId="LiveId" clId="{4887F79F-EADB-49D8-BD96-B722CBF16F41}" dt="2023-08-20T05:14:34.596" v="18714" actId="21"/>
          <ac:spMkLst>
            <pc:docMk/>
            <pc:sldMk cId="3958543021" sldId="404"/>
            <ac:spMk id="12" creationId="{7EC5FF4C-EE93-4AC9-E554-A46EF227C29B}"/>
          </ac:spMkLst>
        </pc:spChg>
        <pc:graphicFrameChg chg="add del modGraphic">
          <ac:chgData name="Faye Dukes" userId="2fdcdd2873511edb" providerId="LiveId" clId="{4887F79F-EADB-49D8-BD96-B722CBF16F41}" dt="2023-08-20T05:07:02.653" v="18323" actId="1032"/>
          <ac:graphicFrameMkLst>
            <pc:docMk/>
            <pc:sldMk cId="3958543021" sldId="404"/>
            <ac:graphicFrameMk id="10" creationId="{A71C0783-FCB8-5B41-8778-3F4904B2402B}"/>
          </ac:graphicFrameMkLst>
        </pc:graphicFrameChg>
        <pc:graphicFrameChg chg="add del modGraphic">
          <ac:chgData name="Faye Dukes" userId="2fdcdd2873511edb" providerId="LiveId" clId="{4887F79F-EADB-49D8-BD96-B722CBF16F41}" dt="2023-08-20T05:08:53.102" v="18341" actId="1032"/>
          <ac:graphicFrameMkLst>
            <pc:docMk/>
            <pc:sldMk cId="3958543021" sldId="404"/>
            <ac:graphicFrameMk id="11" creationId="{FD80F354-D037-CF40-D623-C0E9F0FC059E}"/>
          </ac:graphicFrameMkLst>
        </pc:graphicFrameChg>
        <pc:graphicFrameChg chg="add del mod">
          <ac:chgData name="Faye Dukes" userId="2fdcdd2873511edb" providerId="LiveId" clId="{4887F79F-EADB-49D8-BD96-B722CBF16F41}" dt="2023-08-20T05:14:28.712" v="18713" actId="12084"/>
          <ac:graphicFrameMkLst>
            <pc:docMk/>
            <pc:sldMk cId="3958543021" sldId="404"/>
            <ac:graphicFrameMk id="13" creationId="{C1F3856A-CDDE-7FED-94A2-7811928A6EF9}"/>
          </ac:graphicFrameMkLst>
        </pc:graphicFrameChg>
        <pc:graphicFrameChg chg="add mod">
          <ac:chgData name="Faye Dukes" userId="2fdcdd2873511edb" providerId="LiveId" clId="{4887F79F-EADB-49D8-BD96-B722CBF16F41}" dt="2023-08-20T05:26:03.847" v="18754" actId="13782"/>
          <ac:graphicFrameMkLst>
            <pc:docMk/>
            <pc:sldMk cId="3958543021" sldId="404"/>
            <ac:graphicFrameMk id="14" creationId="{1E074F40-45BB-B2FF-AC48-28F91D30A8E9}"/>
          </ac:graphicFrameMkLst>
        </pc:graphicFrameChg>
      </pc:sldChg>
      <pc:sldChg chg="addSp delSp modSp new mod setBg modNotesTx">
        <pc:chgData name="Faye Dukes" userId="2fdcdd2873511edb" providerId="LiveId" clId="{4887F79F-EADB-49D8-BD96-B722CBF16F41}" dt="2023-08-20T06:01:56.102" v="21033" actId="1076"/>
        <pc:sldMkLst>
          <pc:docMk/>
          <pc:sldMk cId="3948395755" sldId="405"/>
        </pc:sldMkLst>
        <pc:spChg chg="del">
          <ac:chgData name="Faye Dukes" userId="2fdcdd2873511edb" providerId="LiveId" clId="{4887F79F-EADB-49D8-BD96-B722CBF16F41}" dt="2023-08-20T05:46:35.128" v="20816" actId="478"/>
          <ac:spMkLst>
            <pc:docMk/>
            <pc:sldMk cId="3948395755" sldId="405"/>
            <ac:spMk id="2" creationId="{B3ADF61A-E467-9C33-DA21-D0444ADB4793}"/>
          </ac:spMkLst>
        </pc:spChg>
        <pc:spChg chg="del">
          <ac:chgData name="Faye Dukes" userId="2fdcdd2873511edb" providerId="LiveId" clId="{4887F79F-EADB-49D8-BD96-B722CBF16F41}" dt="2023-08-20T05:46:33.158" v="20815" actId="478"/>
          <ac:spMkLst>
            <pc:docMk/>
            <pc:sldMk cId="3948395755" sldId="405"/>
            <ac:spMk id="3" creationId="{400A0EC4-02A7-8AF3-071D-62EF0EFD97F4}"/>
          </ac:spMkLst>
        </pc:spChg>
        <pc:spChg chg="mod ord">
          <ac:chgData name="Faye Dukes" userId="2fdcdd2873511edb" providerId="LiveId" clId="{4887F79F-EADB-49D8-BD96-B722CBF16F41}" dt="2023-08-20T05:58:55.370" v="21004" actId="26606"/>
          <ac:spMkLst>
            <pc:docMk/>
            <pc:sldMk cId="3948395755" sldId="405"/>
            <ac:spMk id="4" creationId="{FF12CD4F-4B80-3880-5414-5D07E557C4FD}"/>
          </ac:spMkLst>
        </pc:spChg>
        <pc:spChg chg="add mod ord">
          <ac:chgData name="Faye Dukes" userId="2fdcdd2873511edb" providerId="LiveId" clId="{4887F79F-EADB-49D8-BD96-B722CBF16F41}" dt="2023-08-20T06:01:56.102" v="21033" actId="1076"/>
          <ac:spMkLst>
            <pc:docMk/>
            <pc:sldMk cId="3948395755" sldId="405"/>
            <ac:spMk id="6" creationId="{46312CF5-FF3F-CAA7-9F12-B52DBC6DF977}"/>
          </ac:spMkLst>
        </pc:spChg>
        <pc:spChg chg="add del">
          <ac:chgData name="Faye Dukes" userId="2fdcdd2873511edb" providerId="LiveId" clId="{4887F79F-EADB-49D8-BD96-B722CBF16F41}" dt="2023-08-20T06:01:14.704" v="21024" actId="22"/>
          <ac:spMkLst>
            <pc:docMk/>
            <pc:sldMk cId="3948395755" sldId="405"/>
            <ac:spMk id="10" creationId="{ACE042FF-AAEA-AE77-38FB-D71B5A494A48}"/>
          </ac:spMkLst>
        </pc:spChg>
        <pc:spChg chg="add del">
          <ac:chgData name="Faye Dukes" userId="2fdcdd2873511edb" providerId="LiveId" clId="{4887F79F-EADB-49D8-BD96-B722CBF16F41}" dt="2023-08-20T05:58:47.408" v="20995" actId="26606"/>
          <ac:spMkLst>
            <pc:docMk/>
            <pc:sldMk cId="3948395755" sldId="405"/>
            <ac:spMk id="13" creationId="{82184FF4-7029-4ED7-813A-192E60608764}"/>
          </ac:spMkLst>
        </pc:spChg>
        <pc:spChg chg="add del">
          <ac:chgData name="Faye Dukes" userId="2fdcdd2873511edb" providerId="LiveId" clId="{4887F79F-EADB-49D8-BD96-B722CBF16F41}" dt="2023-08-20T05:58:47.408" v="20995" actId="26606"/>
          <ac:spMkLst>
            <pc:docMk/>
            <pc:sldMk cId="3948395755" sldId="405"/>
            <ac:spMk id="15" creationId="{AAA7AB09-557C-41AD-9113-FF9F68FA1035}"/>
          </ac:spMkLst>
        </pc:spChg>
        <pc:spChg chg="add del">
          <ac:chgData name="Faye Dukes" userId="2fdcdd2873511edb" providerId="LiveId" clId="{4887F79F-EADB-49D8-BD96-B722CBF16F41}" dt="2023-08-20T05:58:47.408" v="20995" actId="26606"/>
          <ac:spMkLst>
            <pc:docMk/>
            <pc:sldMk cId="3948395755" sldId="405"/>
            <ac:spMk id="17" creationId="{EF99ECAA-1F11-4937-BBA6-51935AB44C9D}"/>
          </ac:spMkLst>
        </pc:spChg>
        <pc:spChg chg="add del">
          <ac:chgData name="Faye Dukes" userId="2fdcdd2873511edb" providerId="LiveId" clId="{4887F79F-EADB-49D8-BD96-B722CBF16F41}" dt="2023-08-20T05:58:47.408" v="20995" actId="26606"/>
          <ac:spMkLst>
            <pc:docMk/>
            <pc:sldMk cId="3948395755" sldId="405"/>
            <ac:spMk id="25" creationId="{A6A22EFF-1FE0-4FE3-9E48-97A8F0CD889D}"/>
          </ac:spMkLst>
        </pc:spChg>
        <pc:spChg chg="add del">
          <ac:chgData name="Faye Dukes" userId="2fdcdd2873511edb" providerId="LiveId" clId="{4887F79F-EADB-49D8-BD96-B722CBF16F41}" dt="2023-08-20T05:58:47.408" v="20995" actId="26606"/>
          <ac:spMkLst>
            <pc:docMk/>
            <pc:sldMk cId="3948395755" sldId="405"/>
            <ac:spMk id="27" creationId="{1DB043B4-68C6-45B9-82AC-A5800EADB8DB}"/>
          </ac:spMkLst>
        </pc:spChg>
        <pc:spChg chg="add del">
          <ac:chgData name="Faye Dukes" userId="2fdcdd2873511edb" providerId="LiveId" clId="{4887F79F-EADB-49D8-BD96-B722CBF16F41}" dt="2023-08-20T05:58:47.408" v="20995" actId="26606"/>
          <ac:spMkLst>
            <pc:docMk/>
            <pc:sldMk cId="3948395755" sldId="405"/>
            <ac:spMk id="29" creationId="{A8637F87-B6EB-40C5-B051-5F099460B763}"/>
          </ac:spMkLst>
        </pc:spChg>
        <pc:spChg chg="add del">
          <ac:chgData name="Faye Dukes" userId="2fdcdd2873511edb" providerId="LiveId" clId="{4887F79F-EADB-49D8-BD96-B722CBF16F41}" dt="2023-08-20T05:58:48.410" v="20997" actId="26606"/>
          <ac:spMkLst>
            <pc:docMk/>
            <pc:sldMk cId="3948395755" sldId="405"/>
            <ac:spMk id="31" creationId="{82184FF4-7029-4ED7-813A-192E60608764}"/>
          </ac:spMkLst>
        </pc:spChg>
        <pc:spChg chg="add del">
          <ac:chgData name="Faye Dukes" userId="2fdcdd2873511edb" providerId="LiveId" clId="{4887F79F-EADB-49D8-BD96-B722CBF16F41}" dt="2023-08-20T05:58:48.410" v="20997" actId="26606"/>
          <ac:spMkLst>
            <pc:docMk/>
            <pc:sldMk cId="3948395755" sldId="405"/>
            <ac:spMk id="32" creationId="{AAA7AB09-557C-41AD-9113-FF9F68FA1035}"/>
          </ac:spMkLst>
        </pc:spChg>
        <pc:spChg chg="add del">
          <ac:chgData name="Faye Dukes" userId="2fdcdd2873511edb" providerId="LiveId" clId="{4887F79F-EADB-49D8-BD96-B722CBF16F41}" dt="2023-08-20T05:58:48.410" v="20997" actId="26606"/>
          <ac:spMkLst>
            <pc:docMk/>
            <pc:sldMk cId="3948395755" sldId="405"/>
            <ac:spMk id="33" creationId="{EF99ECAA-1F11-4937-BBA6-51935AB44C9D}"/>
          </ac:spMkLst>
        </pc:spChg>
        <pc:spChg chg="add del">
          <ac:chgData name="Faye Dukes" userId="2fdcdd2873511edb" providerId="LiveId" clId="{4887F79F-EADB-49D8-BD96-B722CBF16F41}" dt="2023-08-20T05:58:48.410" v="20997" actId="26606"/>
          <ac:spMkLst>
            <pc:docMk/>
            <pc:sldMk cId="3948395755" sldId="405"/>
            <ac:spMk id="39" creationId="{1DB043B4-68C6-45B9-82AC-A5800EADB8DB}"/>
          </ac:spMkLst>
        </pc:spChg>
        <pc:spChg chg="add del">
          <ac:chgData name="Faye Dukes" userId="2fdcdd2873511edb" providerId="LiveId" clId="{4887F79F-EADB-49D8-BD96-B722CBF16F41}" dt="2023-08-20T05:58:48.410" v="20997" actId="26606"/>
          <ac:spMkLst>
            <pc:docMk/>
            <pc:sldMk cId="3948395755" sldId="405"/>
            <ac:spMk id="40" creationId="{E49CA12F-6E27-4C54-88C4-EE6CE7C473F1}"/>
          </ac:spMkLst>
        </pc:spChg>
        <pc:spChg chg="add del">
          <ac:chgData name="Faye Dukes" userId="2fdcdd2873511edb" providerId="LiveId" clId="{4887F79F-EADB-49D8-BD96-B722CBF16F41}" dt="2023-08-20T05:58:48.410" v="20997" actId="26606"/>
          <ac:spMkLst>
            <pc:docMk/>
            <pc:sldMk cId="3948395755" sldId="405"/>
            <ac:spMk id="41" creationId="{5337EA23-6703-4C96-9EEB-A408CBDD67BD}"/>
          </ac:spMkLst>
        </pc:spChg>
        <pc:spChg chg="add del">
          <ac:chgData name="Faye Dukes" userId="2fdcdd2873511edb" providerId="LiveId" clId="{4887F79F-EADB-49D8-BD96-B722CBF16F41}" dt="2023-08-20T05:58:50.740" v="20999" actId="26606"/>
          <ac:spMkLst>
            <pc:docMk/>
            <pc:sldMk cId="3948395755" sldId="405"/>
            <ac:spMk id="43" creationId="{82184FF4-7029-4ED7-813A-192E60608764}"/>
          </ac:spMkLst>
        </pc:spChg>
        <pc:spChg chg="add del">
          <ac:chgData name="Faye Dukes" userId="2fdcdd2873511edb" providerId="LiveId" clId="{4887F79F-EADB-49D8-BD96-B722CBF16F41}" dt="2023-08-20T05:58:50.740" v="20999" actId="26606"/>
          <ac:spMkLst>
            <pc:docMk/>
            <pc:sldMk cId="3948395755" sldId="405"/>
            <ac:spMk id="44" creationId="{AAA7AB09-557C-41AD-9113-FF9F68FA1035}"/>
          </ac:spMkLst>
        </pc:spChg>
        <pc:spChg chg="add del">
          <ac:chgData name="Faye Dukes" userId="2fdcdd2873511edb" providerId="LiveId" clId="{4887F79F-EADB-49D8-BD96-B722CBF16F41}" dt="2023-08-20T05:58:50.740" v="20999" actId="26606"/>
          <ac:spMkLst>
            <pc:docMk/>
            <pc:sldMk cId="3948395755" sldId="405"/>
            <ac:spMk id="45" creationId="{EF99ECAA-1F11-4937-BBA6-51935AB44C9D}"/>
          </ac:spMkLst>
        </pc:spChg>
        <pc:spChg chg="add del">
          <ac:chgData name="Faye Dukes" userId="2fdcdd2873511edb" providerId="LiveId" clId="{4887F79F-EADB-49D8-BD96-B722CBF16F41}" dt="2023-08-20T05:58:50.740" v="20999" actId="26606"/>
          <ac:spMkLst>
            <pc:docMk/>
            <pc:sldMk cId="3948395755" sldId="405"/>
            <ac:spMk id="47" creationId="{A6A22EFF-1FE0-4FE3-9E48-97A8F0CD889D}"/>
          </ac:spMkLst>
        </pc:spChg>
        <pc:spChg chg="add del">
          <ac:chgData name="Faye Dukes" userId="2fdcdd2873511edb" providerId="LiveId" clId="{4887F79F-EADB-49D8-BD96-B722CBF16F41}" dt="2023-08-20T05:58:50.740" v="20999" actId="26606"/>
          <ac:spMkLst>
            <pc:docMk/>
            <pc:sldMk cId="3948395755" sldId="405"/>
            <ac:spMk id="48" creationId="{1DB043B4-68C6-45B9-82AC-A5800EADB8DB}"/>
          </ac:spMkLst>
        </pc:spChg>
        <pc:spChg chg="add del">
          <ac:chgData name="Faye Dukes" userId="2fdcdd2873511edb" providerId="LiveId" clId="{4887F79F-EADB-49D8-BD96-B722CBF16F41}" dt="2023-08-20T05:58:50.740" v="20999" actId="26606"/>
          <ac:spMkLst>
            <pc:docMk/>
            <pc:sldMk cId="3948395755" sldId="405"/>
            <ac:spMk id="49" creationId="{A8637F87-B6EB-40C5-B051-5F099460B763}"/>
          </ac:spMkLst>
        </pc:spChg>
        <pc:spChg chg="add del">
          <ac:chgData name="Faye Dukes" userId="2fdcdd2873511edb" providerId="LiveId" clId="{4887F79F-EADB-49D8-BD96-B722CBF16F41}" dt="2023-08-20T05:58:53.462" v="21001" actId="26606"/>
          <ac:spMkLst>
            <pc:docMk/>
            <pc:sldMk cId="3948395755" sldId="405"/>
            <ac:spMk id="51" creationId="{82184FF4-7029-4ED7-813A-192E60608764}"/>
          </ac:spMkLst>
        </pc:spChg>
        <pc:spChg chg="add del">
          <ac:chgData name="Faye Dukes" userId="2fdcdd2873511edb" providerId="LiveId" clId="{4887F79F-EADB-49D8-BD96-B722CBF16F41}" dt="2023-08-20T05:58:53.462" v="21001" actId="26606"/>
          <ac:spMkLst>
            <pc:docMk/>
            <pc:sldMk cId="3948395755" sldId="405"/>
            <ac:spMk id="52" creationId="{AAA7AB09-557C-41AD-9113-FF9F68FA1035}"/>
          </ac:spMkLst>
        </pc:spChg>
        <pc:spChg chg="add del">
          <ac:chgData name="Faye Dukes" userId="2fdcdd2873511edb" providerId="LiveId" clId="{4887F79F-EADB-49D8-BD96-B722CBF16F41}" dt="2023-08-20T05:58:53.462" v="21001" actId="26606"/>
          <ac:spMkLst>
            <pc:docMk/>
            <pc:sldMk cId="3948395755" sldId="405"/>
            <ac:spMk id="53" creationId="{EF99ECAA-1F11-4937-BBA6-51935AB44C9D}"/>
          </ac:spMkLst>
        </pc:spChg>
        <pc:spChg chg="add del">
          <ac:chgData name="Faye Dukes" userId="2fdcdd2873511edb" providerId="LiveId" clId="{4887F79F-EADB-49D8-BD96-B722CBF16F41}" dt="2023-08-20T05:58:53.462" v="21001" actId="26606"/>
          <ac:spMkLst>
            <pc:docMk/>
            <pc:sldMk cId="3948395755" sldId="405"/>
            <ac:spMk id="59" creationId="{1DB043B4-68C6-45B9-82AC-A5800EADB8DB}"/>
          </ac:spMkLst>
        </pc:spChg>
        <pc:spChg chg="add del">
          <ac:chgData name="Faye Dukes" userId="2fdcdd2873511edb" providerId="LiveId" clId="{4887F79F-EADB-49D8-BD96-B722CBF16F41}" dt="2023-08-20T05:58:53.462" v="21001" actId="26606"/>
          <ac:spMkLst>
            <pc:docMk/>
            <pc:sldMk cId="3948395755" sldId="405"/>
            <ac:spMk id="60" creationId="{D87560B9-86B8-4558-93E9-FAB8DBE40C16}"/>
          </ac:spMkLst>
        </pc:spChg>
        <pc:spChg chg="add del">
          <ac:chgData name="Faye Dukes" userId="2fdcdd2873511edb" providerId="LiveId" clId="{4887F79F-EADB-49D8-BD96-B722CBF16F41}" dt="2023-08-20T05:58:53.462" v="21001" actId="26606"/>
          <ac:spMkLst>
            <pc:docMk/>
            <pc:sldMk cId="3948395755" sldId="405"/>
            <ac:spMk id="61" creationId="{71400469-1077-4353-BFB5-E4159ADF1921}"/>
          </ac:spMkLst>
        </pc:spChg>
        <pc:spChg chg="add del">
          <ac:chgData name="Faye Dukes" userId="2fdcdd2873511edb" providerId="LiveId" clId="{4887F79F-EADB-49D8-BD96-B722CBF16F41}" dt="2023-08-20T05:58:53.462" v="21001" actId="26606"/>
          <ac:spMkLst>
            <pc:docMk/>
            <pc:sldMk cId="3948395755" sldId="405"/>
            <ac:spMk id="62" creationId="{F28851F7-6B20-43F1-90FF-B41CE11AFC7E}"/>
          </ac:spMkLst>
        </pc:spChg>
        <pc:spChg chg="add del">
          <ac:chgData name="Faye Dukes" userId="2fdcdd2873511edb" providerId="LiveId" clId="{4887F79F-EADB-49D8-BD96-B722CBF16F41}" dt="2023-08-20T05:58:53.462" v="21001" actId="26606"/>
          <ac:spMkLst>
            <pc:docMk/>
            <pc:sldMk cId="3948395755" sldId="405"/>
            <ac:spMk id="63" creationId="{09E6BACC-8290-425B-A517-1914E16D829A}"/>
          </ac:spMkLst>
        </pc:spChg>
        <pc:spChg chg="add del">
          <ac:chgData name="Faye Dukes" userId="2fdcdd2873511edb" providerId="LiveId" clId="{4887F79F-EADB-49D8-BD96-B722CBF16F41}" dt="2023-08-20T05:58:55.354" v="21003" actId="26606"/>
          <ac:spMkLst>
            <pc:docMk/>
            <pc:sldMk cId="3948395755" sldId="405"/>
            <ac:spMk id="65" creationId="{82184FF4-7029-4ED7-813A-192E60608764}"/>
          </ac:spMkLst>
        </pc:spChg>
        <pc:spChg chg="add del">
          <ac:chgData name="Faye Dukes" userId="2fdcdd2873511edb" providerId="LiveId" clId="{4887F79F-EADB-49D8-BD96-B722CBF16F41}" dt="2023-08-20T05:58:55.354" v="21003" actId="26606"/>
          <ac:spMkLst>
            <pc:docMk/>
            <pc:sldMk cId="3948395755" sldId="405"/>
            <ac:spMk id="66" creationId="{AAA7AB09-557C-41AD-9113-FF9F68FA1035}"/>
          </ac:spMkLst>
        </pc:spChg>
        <pc:spChg chg="add del">
          <ac:chgData name="Faye Dukes" userId="2fdcdd2873511edb" providerId="LiveId" clId="{4887F79F-EADB-49D8-BD96-B722CBF16F41}" dt="2023-08-20T05:58:55.354" v="21003" actId="26606"/>
          <ac:spMkLst>
            <pc:docMk/>
            <pc:sldMk cId="3948395755" sldId="405"/>
            <ac:spMk id="67" creationId="{EF99ECAA-1F11-4937-BBA6-51935AB44C9D}"/>
          </ac:spMkLst>
        </pc:spChg>
        <pc:spChg chg="add del">
          <ac:chgData name="Faye Dukes" userId="2fdcdd2873511edb" providerId="LiveId" clId="{4887F79F-EADB-49D8-BD96-B722CBF16F41}" dt="2023-08-20T05:58:55.354" v="21003" actId="26606"/>
          <ac:spMkLst>
            <pc:docMk/>
            <pc:sldMk cId="3948395755" sldId="405"/>
            <ac:spMk id="69" creationId="{1DB043B4-68C6-45B9-82AC-A5800EADB8DB}"/>
          </ac:spMkLst>
        </pc:spChg>
        <pc:spChg chg="add del">
          <ac:chgData name="Faye Dukes" userId="2fdcdd2873511edb" providerId="LiveId" clId="{4887F79F-EADB-49D8-BD96-B722CBF16F41}" dt="2023-08-20T05:58:55.354" v="21003" actId="26606"/>
          <ac:spMkLst>
            <pc:docMk/>
            <pc:sldMk cId="3948395755" sldId="405"/>
            <ac:spMk id="70" creationId="{AD4EA4DF-0E7C-4098-86F6-7D0ACAEFC0BF}"/>
          </ac:spMkLst>
        </pc:spChg>
        <pc:spChg chg="add del">
          <ac:chgData name="Faye Dukes" userId="2fdcdd2873511edb" providerId="LiveId" clId="{4887F79F-EADB-49D8-BD96-B722CBF16F41}" dt="2023-08-20T05:58:55.354" v="21003" actId="26606"/>
          <ac:spMkLst>
            <pc:docMk/>
            <pc:sldMk cId="3948395755" sldId="405"/>
            <ac:spMk id="71" creationId="{FE05BC49-0F00-4C85-9AF5-A0CC5B39C8D2}"/>
          </ac:spMkLst>
        </pc:spChg>
        <pc:spChg chg="add del">
          <ac:chgData name="Faye Dukes" userId="2fdcdd2873511edb" providerId="LiveId" clId="{4887F79F-EADB-49D8-BD96-B722CBF16F41}" dt="2023-08-20T06:00:17.499" v="21017" actId="26606"/>
          <ac:spMkLst>
            <pc:docMk/>
            <pc:sldMk cId="3948395755" sldId="405"/>
            <ac:spMk id="73" creationId="{82184FF4-7029-4ED7-813A-192E60608764}"/>
          </ac:spMkLst>
        </pc:spChg>
        <pc:spChg chg="add del">
          <ac:chgData name="Faye Dukes" userId="2fdcdd2873511edb" providerId="LiveId" clId="{4887F79F-EADB-49D8-BD96-B722CBF16F41}" dt="2023-08-20T06:00:17.499" v="21017" actId="26606"/>
          <ac:spMkLst>
            <pc:docMk/>
            <pc:sldMk cId="3948395755" sldId="405"/>
            <ac:spMk id="74" creationId="{AAA7AB09-557C-41AD-9113-FF9F68FA1035}"/>
          </ac:spMkLst>
        </pc:spChg>
        <pc:spChg chg="add del">
          <ac:chgData name="Faye Dukes" userId="2fdcdd2873511edb" providerId="LiveId" clId="{4887F79F-EADB-49D8-BD96-B722CBF16F41}" dt="2023-08-20T06:00:17.499" v="21017" actId="26606"/>
          <ac:spMkLst>
            <pc:docMk/>
            <pc:sldMk cId="3948395755" sldId="405"/>
            <ac:spMk id="75" creationId="{EF99ECAA-1F11-4937-BBA6-51935AB44C9D}"/>
          </ac:spMkLst>
        </pc:spChg>
        <pc:spChg chg="add del">
          <ac:chgData name="Faye Dukes" userId="2fdcdd2873511edb" providerId="LiveId" clId="{4887F79F-EADB-49D8-BD96-B722CBF16F41}" dt="2023-08-20T06:00:17.499" v="21017" actId="26606"/>
          <ac:spMkLst>
            <pc:docMk/>
            <pc:sldMk cId="3948395755" sldId="405"/>
            <ac:spMk id="81" creationId="{1DB043B4-68C6-45B9-82AC-A5800EADB8DB}"/>
          </ac:spMkLst>
        </pc:spChg>
        <pc:spChg chg="add del">
          <ac:chgData name="Faye Dukes" userId="2fdcdd2873511edb" providerId="LiveId" clId="{4887F79F-EADB-49D8-BD96-B722CBF16F41}" dt="2023-08-20T06:00:17.499" v="21017" actId="26606"/>
          <ac:spMkLst>
            <pc:docMk/>
            <pc:sldMk cId="3948395755" sldId="405"/>
            <ac:spMk id="82" creationId="{3C64A91D-E535-4C24-A0E3-96A3810E3FDC}"/>
          </ac:spMkLst>
        </pc:spChg>
        <pc:spChg chg="add del">
          <ac:chgData name="Faye Dukes" userId="2fdcdd2873511edb" providerId="LiveId" clId="{4887F79F-EADB-49D8-BD96-B722CBF16F41}" dt="2023-08-20T06:00:17.499" v="21017" actId="26606"/>
          <ac:spMkLst>
            <pc:docMk/>
            <pc:sldMk cId="3948395755" sldId="405"/>
            <ac:spMk id="83" creationId="{26FC4867-BA3E-4F8E-AB23-684F34DF3D31}"/>
          </ac:spMkLst>
        </pc:spChg>
        <pc:spChg chg="add del">
          <ac:chgData name="Faye Dukes" userId="2fdcdd2873511edb" providerId="LiveId" clId="{4887F79F-EADB-49D8-BD96-B722CBF16F41}" dt="2023-08-20T06:01:32.496" v="21028" actId="26606"/>
          <ac:spMkLst>
            <pc:docMk/>
            <pc:sldMk cId="3948395755" sldId="405"/>
            <ac:spMk id="88" creationId="{82184FF4-7029-4ED7-813A-192E60608764}"/>
          </ac:spMkLst>
        </pc:spChg>
        <pc:spChg chg="add del">
          <ac:chgData name="Faye Dukes" userId="2fdcdd2873511edb" providerId="LiveId" clId="{4887F79F-EADB-49D8-BD96-B722CBF16F41}" dt="2023-08-20T06:01:32.496" v="21028" actId="26606"/>
          <ac:spMkLst>
            <pc:docMk/>
            <pc:sldMk cId="3948395755" sldId="405"/>
            <ac:spMk id="90" creationId="{AAA7AB09-557C-41AD-9113-FF9F68FA1035}"/>
          </ac:spMkLst>
        </pc:spChg>
        <pc:spChg chg="add del">
          <ac:chgData name="Faye Dukes" userId="2fdcdd2873511edb" providerId="LiveId" clId="{4887F79F-EADB-49D8-BD96-B722CBF16F41}" dt="2023-08-20T06:01:32.496" v="21028" actId="26606"/>
          <ac:spMkLst>
            <pc:docMk/>
            <pc:sldMk cId="3948395755" sldId="405"/>
            <ac:spMk id="92" creationId="{EF99ECAA-1F11-4937-BBA6-51935AB44C9D}"/>
          </ac:spMkLst>
        </pc:spChg>
        <pc:spChg chg="add del">
          <ac:chgData name="Faye Dukes" userId="2fdcdd2873511edb" providerId="LiveId" clId="{4887F79F-EADB-49D8-BD96-B722CBF16F41}" dt="2023-08-20T06:01:32.496" v="21028" actId="26606"/>
          <ac:spMkLst>
            <pc:docMk/>
            <pc:sldMk cId="3948395755" sldId="405"/>
            <ac:spMk id="100" creationId="{1DB043B4-68C6-45B9-82AC-A5800EADB8DB}"/>
          </ac:spMkLst>
        </pc:spChg>
        <pc:spChg chg="add del">
          <ac:chgData name="Faye Dukes" userId="2fdcdd2873511edb" providerId="LiveId" clId="{4887F79F-EADB-49D8-BD96-B722CBF16F41}" dt="2023-08-20T06:01:32.496" v="21028" actId="26606"/>
          <ac:spMkLst>
            <pc:docMk/>
            <pc:sldMk cId="3948395755" sldId="405"/>
            <ac:spMk id="102" creationId="{5337EA23-6703-4C96-9EEB-A408CBDD67BD}"/>
          </ac:spMkLst>
        </pc:spChg>
        <pc:spChg chg="add">
          <ac:chgData name="Faye Dukes" userId="2fdcdd2873511edb" providerId="LiveId" clId="{4887F79F-EADB-49D8-BD96-B722CBF16F41}" dt="2023-08-20T06:01:32.496" v="21028" actId="26606"/>
          <ac:spMkLst>
            <pc:docMk/>
            <pc:sldMk cId="3948395755" sldId="405"/>
            <ac:spMk id="107" creationId="{82184FF4-7029-4ED7-813A-192E60608764}"/>
          </ac:spMkLst>
        </pc:spChg>
        <pc:spChg chg="add">
          <ac:chgData name="Faye Dukes" userId="2fdcdd2873511edb" providerId="LiveId" clId="{4887F79F-EADB-49D8-BD96-B722CBF16F41}" dt="2023-08-20T06:01:32.496" v="21028" actId="26606"/>
          <ac:spMkLst>
            <pc:docMk/>
            <pc:sldMk cId="3948395755" sldId="405"/>
            <ac:spMk id="109" creationId="{AAA7AB09-557C-41AD-9113-FF9F68FA1035}"/>
          </ac:spMkLst>
        </pc:spChg>
        <pc:spChg chg="add">
          <ac:chgData name="Faye Dukes" userId="2fdcdd2873511edb" providerId="LiveId" clId="{4887F79F-EADB-49D8-BD96-B722CBF16F41}" dt="2023-08-20T06:01:32.496" v="21028" actId="26606"/>
          <ac:spMkLst>
            <pc:docMk/>
            <pc:sldMk cId="3948395755" sldId="405"/>
            <ac:spMk id="111" creationId="{EF99ECAA-1F11-4937-BBA6-51935AB44C9D}"/>
          </ac:spMkLst>
        </pc:spChg>
        <pc:spChg chg="add">
          <ac:chgData name="Faye Dukes" userId="2fdcdd2873511edb" providerId="LiveId" clId="{4887F79F-EADB-49D8-BD96-B722CBF16F41}" dt="2023-08-20T06:01:32.496" v="21028" actId="26606"/>
          <ac:spMkLst>
            <pc:docMk/>
            <pc:sldMk cId="3948395755" sldId="405"/>
            <ac:spMk id="119" creationId="{1DB043B4-68C6-45B9-82AC-A5800EADB8DB}"/>
          </ac:spMkLst>
        </pc:spChg>
        <pc:spChg chg="add">
          <ac:chgData name="Faye Dukes" userId="2fdcdd2873511edb" providerId="LiveId" clId="{4887F79F-EADB-49D8-BD96-B722CBF16F41}" dt="2023-08-20T06:01:32.496" v="21028" actId="26606"/>
          <ac:spMkLst>
            <pc:docMk/>
            <pc:sldMk cId="3948395755" sldId="405"/>
            <ac:spMk id="125" creationId="{41AC6C06-99FE-4BA1-BC82-8406A424CD67}"/>
          </ac:spMkLst>
        </pc:spChg>
        <pc:spChg chg="add">
          <ac:chgData name="Faye Dukes" userId="2fdcdd2873511edb" providerId="LiveId" clId="{4887F79F-EADB-49D8-BD96-B722CBF16F41}" dt="2023-08-20T06:01:32.496" v="21028" actId="26606"/>
          <ac:spMkLst>
            <pc:docMk/>
            <pc:sldMk cId="3948395755" sldId="405"/>
            <ac:spMk id="127" creationId="{7AEC842D-C905-4DEA-B1C3-CA51995C572A}"/>
          </ac:spMkLst>
        </pc:spChg>
        <pc:grpChg chg="add del">
          <ac:chgData name="Faye Dukes" userId="2fdcdd2873511edb" providerId="LiveId" clId="{4887F79F-EADB-49D8-BD96-B722CBF16F41}" dt="2023-08-20T05:58:47.408" v="20995" actId="26606"/>
          <ac:grpSpMkLst>
            <pc:docMk/>
            <pc:sldMk cId="3948395755" sldId="405"/>
            <ac:grpSpMk id="19" creationId="{79DE9FAB-6BBA-4CFE-B67D-77B47F01ECA4}"/>
          </ac:grpSpMkLst>
        </pc:grpChg>
        <pc:grpChg chg="add del">
          <ac:chgData name="Faye Dukes" userId="2fdcdd2873511edb" providerId="LiveId" clId="{4887F79F-EADB-49D8-BD96-B722CBF16F41}" dt="2023-08-20T05:58:48.410" v="20997" actId="26606"/>
          <ac:grpSpMkLst>
            <pc:docMk/>
            <pc:sldMk cId="3948395755" sldId="405"/>
            <ac:grpSpMk id="34" creationId="{79DE9FAB-6BBA-4CFE-B67D-77B47F01ECA4}"/>
          </ac:grpSpMkLst>
        </pc:grpChg>
        <pc:grpChg chg="add del">
          <ac:chgData name="Faye Dukes" userId="2fdcdd2873511edb" providerId="LiveId" clId="{4887F79F-EADB-49D8-BD96-B722CBF16F41}" dt="2023-08-20T05:58:50.740" v="20999" actId="26606"/>
          <ac:grpSpMkLst>
            <pc:docMk/>
            <pc:sldMk cId="3948395755" sldId="405"/>
            <ac:grpSpMk id="46" creationId="{79DE9FAB-6BBA-4CFE-B67D-77B47F01ECA4}"/>
          </ac:grpSpMkLst>
        </pc:grpChg>
        <pc:grpChg chg="add del">
          <ac:chgData name="Faye Dukes" userId="2fdcdd2873511edb" providerId="LiveId" clId="{4887F79F-EADB-49D8-BD96-B722CBF16F41}" dt="2023-08-20T05:58:53.462" v="21001" actId="26606"/>
          <ac:grpSpMkLst>
            <pc:docMk/>
            <pc:sldMk cId="3948395755" sldId="405"/>
            <ac:grpSpMk id="54" creationId="{79DE9FAB-6BBA-4CFE-B67D-77B47F01ECA4}"/>
          </ac:grpSpMkLst>
        </pc:grpChg>
        <pc:grpChg chg="add del">
          <ac:chgData name="Faye Dukes" userId="2fdcdd2873511edb" providerId="LiveId" clId="{4887F79F-EADB-49D8-BD96-B722CBF16F41}" dt="2023-08-20T05:58:55.354" v="21003" actId="26606"/>
          <ac:grpSpMkLst>
            <pc:docMk/>
            <pc:sldMk cId="3948395755" sldId="405"/>
            <ac:grpSpMk id="68" creationId="{79DE9FAB-6BBA-4CFE-B67D-77B47F01ECA4}"/>
          </ac:grpSpMkLst>
        </pc:grpChg>
        <pc:grpChg chg="add del">
          <ac:chgData name="Faye Dukes" userId="2fdcdd2873511edb" providerId="LiveId" clId="{4887F79F-EADB-49D8-BD96-B722CBF16F41}" dt="2023-08-20T06:00:17.499" v="21017" actId="26606"/>
          <ac:grpSpMkLst>
            <pc:docMk/>
            <pc:sldMk cId="3948395755" sldId="405"/>
            <ac:grpSpMk id="76" creationId="{79DE9FAB-6BBA-4CFE-B67D-77B47F01ECA4}"/>
          </ac:grpSpMkLst>
        </pc:grpChg>
        <pc:grpChg chg="add del">
          <ac:chgData name="Faye Dukes" userId="2fdcdd2873511edb" providerId="LiveId" clId="{4887F79F-EADB-49D8-BD96-B722CBF16F41}" dt="2023-08-20T06:01:32.496" v="21028" actId="26606"/>
          <ac:grpSpMkLst>
            <pc:docMk/>
            <pc:sldMk cId="3948395755" sldId="405"/>
            <ac:grpSpMk id="94" creationId="{79DE9FAB-6BBA-4CFE-B67D-77B47F01ECA4}"/>
          </ac:grpSpMkLst>
        </pc:grpChg>
        <pc:grpChg chg="add">
          <ac:chgData name="Faye Dukes" userId="2fdcdd2873511edb" providerId="LiveId" clId="{4887F79F-EADB-49D8-BD96-B722CBF16F41}" dt="2023-08-20T06:01:32.496" v="21028" actId="26606"/>
          <ac:grpSpMkLst>
            <pc:docMk/>
            <pc:sldMk cId="3948395755" sldId="405"/>
            <ac:grpSpMk id="113" creationId="{79DE9FAB-6BBA-4CFE-B67D-77B47F01ECA4}"/>
          </ac:grpSpMkLst>
        </pc:grpChg>
        <pc:grpChg chg="add">
          <ac:chgData name="Faye Dukes" userId="2fdcdd2873511edb" providerId="LiveId" clId="{4887F79F-EADB-49D8-BD96-B722CBF16F41}" dt="2023-08-20T06:01:32.496" v="21028" actId="26606"/>
          <ac:grpSpMkLst>
            <pc:docMk/>
            <pc:sldMk cId="3948395755" sldId="405"/>
            <ac:grpSpMk id="121" creationId="{4592A8CB-0B0A-43A5-86F4-712B0C469671}"/>
          </ac:grpSpMkLst>
        </pc:grpChg>
        <pc:picChg chg="add del mod ord">
          <ac:chgData name="Faye Dukes" userId="2fdcdd2873511edb" providerId="LiveId" clId="{4887F79F-EADB-49D8-BD96-B722CBF16F41}" dt="2023-08-20T06:01:32.496" v="21028" actId="26606"/>
          <ac:picMkLst>
            <pc:docMk/>
            <pc:sldMk cId="3948395755" sldId="405"/>
            <ac:picMk id="8" creationId="{4381ECFB-5AB1-22C0-0D88-22B3118BEBB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F768A5-6F6A-4AA9-8227-C26087E92CDE}" type="doc">
      <dgm:prSet loTypeId="urn:microsoft.com/office/officeart/2005/8/layout/lProcess3" loCatId="process" qsTypeId="urn:microsoft.com/office/officeart/2005/8/quickstyle/simple1" qsCatId="simple" csTypeId="urn:microsoft.com/office/officeart/2005/8/colors/colorful2" csCatId="colorful"/>
      <dgm:spPr/>
      <dgm:t>
        <a:bodyPr/>
        <a:lstStyle/>
        <a:p>
          <a:endParaRPr lang="en-US"/>
        </a:p>
      </dgm:t>
    </dgm:pt>
    <dgm:pt modelId="{D0477B74-BA69-4631-A0A9-750D915F59E4}">
      <dgm:prSet/>
      <dgm:spPr/>
      <dgm:t>
        <a:bodyPr/>
        <a:lstStyle/>
        <a:p>
          <a:r>
            <a:rPr lang="en-US"/>
            <a:t>DEFINE</a:t>
          </a:r>
        </a:p>
      </dgm:t>
    </dgm:pt>
    <dgm:pt modelId="{6D60EB97-8FAF-47FB-86C3-DE025F3E1626}" type="parTrans" cxnId="{9EA52AA9-B7DD-4C2F-9E27-55CD3E5B94C7}">
      <dgm:prSet/>
      <dgm:spPr/>
      <dgm:t>
        <a:bodyPr/>
        <a:lstStyle/>
        <a:p>
          <a:endParaRPr lang="en-US"/>
        </a:p>
      </dgm:t>
    </dgm:pt>
    <dgm:pt modelId="{FEF9E45A-86D3-4815-B652-73786BDD82C6}" type="sibTrans" cxnId="{9EA52AA9-B7DD-4C2F-9E27-55CD3E5B94C7}">
      <dgm:prSet/>
      <dgm:spPr/>
      <dgm:t>
        <a:bodyPr/>
        <a:lstStyle/>
        <a:p>
          <a:endParaRPr lang="en-US"/>
        </a:p>
      </dgm:t>
    </dgm:pt>
    <dgm:pt modelId="{9258EFF3-8CD2-4877-9BE9-6E9F341206FA}">
      <dgm:prSet/>
      <dgm:spPr/>
      <dgm:t>
        <a:bodyPr/>
        <a:lstStyle/>
        <a:p>
          <a:r>
            <a:rPr lang="en-US" dirty="0"/>
            <a:t>Meet with clients</a:t>
          </a:r>
        </a:p>
      </dgm:t>
    </dgm:pt>
    <dgm:pt modelId="{4B996889-9036-4E79-95C9-C3310329C79C}" type="parTrans" cxnId="{6D4ED3A2-FEA0-468E-A05E-25404C7F1D2B}">
      <dgm:prSet/>
      <dgm:spPr/>
      <dgm:t>
        <a:bodyPr/>
        <a:lstStyle/>
        <a:p>
          <a:endParaRPr lang="en-US"/>
        </a:p>
      </dgm:t>
    </dgm:pt>
    <dgm:pt modelId="{AEEE617C-4518-4C8E-9DE2-92EB06003A72}" type="sibTrans" cxnId="{6D4ED3A2-FEA0-468E-A05E-25404C7F1D2B}">
      <dgm:prSet/>
      <dgm:spPr/>
      <dgm:t>
        <a:bodyPr/>
        <a:lstStyle/>
        <a:p>
          <a:endParaRPr lang="en-US"/>
        </a:p>
      </dgm:t>
    </dgm:pt>
    <dgm:pt modelId="{CA0FCC33-B577-4EF0-ACAD-049697E16139}">
      <dgm:prSet/>
      <dgm:spPr/>
      <dgm:t>
        <a:bodyPr/>
        <a:lstStyle/>
        <a:p>
          <a:r>
            <a:rPr lang="en-US"/>
            <a:t>Define requirements of project</a:t>
          </a:r>
        </a:p>
      </dgm:t>
    </dgm:pt>
    <dgm:pt modelId="{37FB459E-1073-4215-B8DF-CEB3B70F92CE}" type="parTrans" cxnId="{14C13DF1-FC40-4371-9F29-2A4230494714}">
      <dgm:prSet/>
      <dgm:spPr/>
      <dgm:t>
        <a:bodyPr/>
        <a:lstStyle/>
        <a:p>
          <a:endParaRPr lang="en-US"/>
        </a:p>
      </dgm:t>
    </dgm:pt>
    <dgm:pt modelId="{B93ED340-9913-436F-92FB-87F2BD7A65B8}" type="sibTrans" cxnId="{14C13DF1-FC40-4371-9F29-2A4230494714}">
      <dgm:prSet/>
      <dgm:spPr/>
      <dgm:t>
        <a:bodyPr/>
        <a:lstStyle/>
        <a:p>
          <a:endParaRPr lang="en-US"/>
        </a:p>
      </dgm:t>
    </dgm:pt>
    <dgm:pt modelId="{A76B4CC8-9191-4666-B256-6AACAF79F183}">
      <dgm:prSet/>
      <dgm:spPr/>
      <dgm:t>
        <a:bodyPr/>
        <a:lstStyle/>
        <a:p>
          <a:r>
            <a:rPr lang="en-US"/>
            <a:t>Market research / competitor analysis</a:t>
          </a:r>
        </a:p>
      </dgm:t>
    </dgm:pt>
    <dgm:pt modelId="{90AE96C5-57F5-461A-AB04-AE0EAC9D70B3}" type="parTrans" cxnId="{F4BBEAEF-DF91-4C19-98B3-0747D5F170C0}">
      <dgm:prSet/>
      <dgm:spPr/>
      <dgm:t>
        <a:bodyPr/>
        <a:lstStyle/>
        <a:p>
          <a:endParaRPr lang="en-US"/>
        </a:p>
      </dgm:t>
    </dgm:pt>
    <dgm:pt modelId="{FF565ECF-B1D0-4E09-BA0B-C3F4D1B4FF45}" type="sibTrans" cxnId="{F4BBEAEF-DF91-4C19-98B3-0747D5F170C0}">
      <dgm:prSet/>
      <dgm:spPr/>
      <dgm:t>
        <a:bodyPr/>
        <a:lstStyle/>
        <a:p>
          <a:endParaRPr lang="en-US"/>
        </a:p>
      </dgm:t>
    </dgm:pt>
    <dgm:pt modelId="{E1DE57D7-CBE9-46A2-9503-4396CF3EC503}">
      <dgm:prSet/>
      <dgm:spPr/>
      <dgm:t>
        <a:bodyPr/>
        <a:lstStyle/>
        <a:p>
          <a:r>
            <a:rPr lang="en-US"/>
            <a:t>User research</a:t>
          </a:r>
        </a:p>
      </dgm:t>
    </dgm:pt>
    <dgm:pt modelId="{A7BF3D58-3E69-4E00-A6D6-C2CC1A618BBA}" type="parTrans" cxnId="{73CCE2FD-2D6E-4959-8500-C80A7D3CA86D}">
      <dgm:prSet/>
      <dgm:spPr/>
      <dgm:t>
        <a:bodyPr/>
        <a:lstStyle/>
        <a:p>
          <a:endParaRPr lang="en-US"/>
        </a:p>
      </dgm:t>
    </dgm:pt>
    <dgm:pt modelId="{33C39D0F-26F5-40BA-94DB-29AD97197829}" type="sibTrans" cxnId="{73CCE2FD-2D6E-4959-8500-C80A7D3CA86D}">
      <dgm:prSet/>
      <dgm:spPr/>
      <dgm:t>
        <a:bodyPr/>
        <a:lstStyle/>
        <a:p>
          <a:endParaRPr lang="en-US"/>
        </a:p>
      </dgm:t>
    </dgm:pt>
    <dgm:pt modelId="{F8579F39-F3F5-4671-9F15-C65E167E4D0A}">
      <dgm:prSet/>
      <dgm:spPr/>
      <dgm:t>
        <a:bodyPr/>
        <a:lstStyle/>
        <a:p>
          <a:r>
            <a:rPr lang="en-US"/>
            <a:t>Create user stories</a:t>
          </a:r>
        </a:p>
      </dgm:t>
    </dgm:pt>
    <dgm:pt modelId="{2F3E5111-E9F6-4CB8-B239-97F419443862}" type="parTrans" cxnId="{BBF9B04A-3918-4DF4-8215-D005442F0FC1}">
      <dgm:prSet/>
      <dgm:spPr/>
      <dgm:t>
        <a:bodyPr/>
        <a:lstStyle/>
        <a:p>
          <a:endParaRPr lang="en-US"/>
        </a:p>
      </dgm:t>
    </dgm:pt>
    <dgm:pt modelId="{B1A11B13-BF92-4B2C-A895-238F621DEBF0}" type="sibTrans" cxnId="{BBF9B04A-3918-4DF4-8215-D005442F0FC1}">
      <dgm:prSet/>
      <dgm:spPr/>
      <dgm:t>
        <a:bodyPr/>
        <a:lstStyle/>
        <a:p>
          <a:endParaRPr lang="en-US"/>
        </a:p>
      </dgm:t>
    </dgm:pt>
    <dgm:pt modelId="{F1E9FC84-1C0B-4D11-B5EF-3823ECAF5043}">
      <dgm:prSet/>
      <dgm:spPr/>
      <dgm:t>
        <a:bodyPr/>
        <a:lstStyle/>
        <a:p>
          <a:r>
            <a:rPr lang="en-US"/>
            <a:t>Low-fidelity prototyping</a:t>
          </a:r>
        </a:p>
      </dgm:t>
    </dgm:pt>
    <dgm:pt modelId="{BF900952-6E73-4C01-9890-63B6E790FFCF}" type="parTrans" cxnId="{B5E915E4-2652-4956-B989-D5FB8B145E72}">
      <dgm:prSet/>
      <dgm:spPr/>
      <dgm:t>
        <a:bodyPr/>
        <a:lstStyle/>
        <a:p>
          <a:endParaRPr lang="en-US"/>
        </a:p>
      </dgm:t>
    </dgm:pt>
    <dgm:pt modelId="{C76282BF-CBE8-437B-A7D8-B952FAC32982}" type="sibTrans" cxnId="{B5E915E4-2652-4956-B989-D5FB8B145E72}">
      <dgm:prSet/>
      <dgm:spPr/>
      <dgm:t>
        <a:bodyPr/>
        <a:lstStyle/>
        <a:p>
          <a:endParaRPr lang="en-US"/>
        </a:p>
      </dgm:t>
    </dgm:pt>
    <dgm:pt modelId="{99451733-1212-405B-9AF9-27C21CBE0230}">
      <dgm:prSet/>
      <dgm:spPr/>
      <dgm:t>
        <a:bodyPr/>
        <a:lstStyle/>
        <a:p>
          <a:r>
            <a:rPr lang="en-US"/>
            <a:t>Create Product Backlog</a:t>
          </a:r>
        </a:p>
      </dgm:t>
    </dgm:pt>
    <dgm:pt modelId="{7647565E-F41D-49A8-917B-2CEAD23C6389}" type="parTrans" cxnId="{70E5A6C2-5B15-417F-8FB8-11E16E8A7E4E}">
      <dgm:prSet/>
      <dgm:spPr/>
      <dgm:t>
        <a:bodyPr/>
        <a:lstStyle/>
        <a:p>
          <a:endParaRPr lang="en-US"/>
        </a:p>
      </dgm:t>
    </dgm:pt>
    <dgm:pt modelId="{B29CE8E3-CE9D-457B-B067-032CA393F9B1}" type="sibTrans" cxnId="{70E5A6C2-5B15-417F-8FB8-11E16E8A7E4E}">
      <dgm:prSet/>
      <dgm:spPr/>
      <dgm:t>
        <a:bodyPr/>
        <a:lstStyle/>
        <a:p>
          <a:endParaRPr lang="en-US"/>
        </a:p>
      </dgm:t>
    </dgm:pt>
    <dgm:pt modelId="{A98EF07A-C472-4109-9AC9-931AAFEFF128}">
      <dgm:prSet/>
      <dgm:spPr/>
      <dgm:t>
        <a:bodyPr/>
        <a:lstStyle/>
        <a:p>
          <a:r>
            <a:rPr lang="en-US" dirty="0"/>
            <a:t>DESIGN</a:t>
          </a:r>
        </a:p>
      </dgm:t>
    </dgm:pt>
    <dgm:pt modelId="{D7BD544F-5D85-411D-88DC-982734B85F6D}" type="parTrans" cxnId="{A0E17546-A3EE-46E1-88F4-D95E2D12B5C2}">
      <dgm:prSet/>
      <dgm:spPr/>
      <dgm:t>
        <a:bodyPr/>
        <a:lstStyle/>
        <a:p>
          <a:endParaRPr lang="en-US"/>
        </a:p>
      </dgm:t>
    </dgm:pt>
    <dgm:pt modelId="{B67A8FDF-D76B-4FF7-A002-66C7DA311975}" type="sibTrans" cxnId="{A0E17546-A3EE-46E1-88F4-D95E2D12B5C2}">
      <dgm:prSet/>
      <dgm:spPr/>
      <dgm:t>
        <a:bodyPr/>
        <a:lstStyle/>
        <a:p>
          <a:endParaRPr lang="en-US"/>
        </a:p>
      </dgm:t>
    </dgm:pt>
    <dgm:pt modelId="{55C7FD22-2415-4BD6-8540-1A34403B67F4}">
      <dgm:prSet/>
      <dgm:spPr/>
      <dgm:t>
        <a:bodyPr/>
        <a:lstStyle/>
        <a:p>
          <a:r>
            <a:rPr lang="en-US"/>
            <a:t>Introduce User Stories to the Scrum Team</a:t>
          </a:r>
        </a:p>
      </dgm:t>
    </dgm:pt>
    <dgm:pt modelId="{9683FC4C-812C-447C-8B61-A74792125F6B}" type="parTrans" cxnId="{7B6F8326-D8C7-4941-B7EF-DE51CAB84C9B}">
      <dgm:prSet/>
      <dgm:spPr/>
      <dgm:t>
        <a:bodyPr/>
        <a:lstStyle/>
        <a:p>
          <a:endParaRPr lang="en-US"/>
        </a:p>
      </dgm:t>
    </dgm:pt>
    <dgm:pt modelId="{DD3B76AE-1527-41B2-ADF0-ED47E2D2195F}" type="sibTrans" cxnId="{7B6F8326-D8C7-4941-B7EF-DE51CAB84C9B}">
      <dgm:prSet/>
      <dgm:spPr/>
      <dgm:t>
        <a:bodyPr/>
        <a:lstStyle/>
        <a:p>
          <a:endParaRPr lang="en-US"/>
        </a:p>
      </dgm:t>
    </dgm:pt>
    <dgm:pt modelId="{81131F38-ADD5-45CB-9A2F-9D75176490C8}">
      <dgm:prSet/>
      <dgm:spPr/>
      <dgm:t>
        <a:bodyPr/>
        <a:lstStyle/>
        <a:p>
          <a:r>
            <a:rPr lang="en-US"/>
            <a:t>Design solutions to User Stories</a:t>
          </a:r>
        </a:p>
      </dgm:t>
    </dgm:pt>
    <dgm:pt modelId="{5A376E4D-D47E-414D-AFFC-98B5A17916EF}" type="parTrans" cxnId="{98468CA7-6AE8-4CE6-858A-AD71DBC5A36E}">
      <dgm:prSet/>
      <dgm:spPr/>
      <dgm:t>
        <a:bodyPr/>
        <a:lstStyle/>
        <a:p>
          <a:endParaRPr lang="en-US"/>
        </a:p>
      </dgm:t>
    </dgm:pt>
    <dgm:pt modelId="{EF18423A-6718-44DD-B742-3CE4F7657A05}" type="sibTrans" cxnId="{98468CA7-6AE8-4CE6-858A-AD71DBC5A36E}">
      <dgm:prSet/>
      <dgm:spPr/>
      <dgm:t>
        <a:bodyPr/>
        <a:lstStyle/>
        <a:p>
          <a:endParaRPr lang="en-US"/>
        </a:p>
      </dgm:t>
    </dgm:pt>
    <dgm:pt modelId="{A8128592-5784-43BC-8679-A7084C35FF80}">
      <dgm:prSet/>
      <dgm:spPr/>
      <dgm:t>
        <a:bodyPr/>
        <a:lstStyle/>
        <a:p>
          <a:r>
            <a:rPr lang="en-US"/>
            <a:t>Time estimation process</a:t>
          </a:r>
        </a:p>
      </dgm:t>
    </dgm:pt>
    <dgm:pt modelId="{8F684008-CEDD-4722-90A7-C4C44E6327C6}" type="parTrans" cxnId="{EE989343-24DE-4389-A236-2C00CB183ADE}">
      <dgm:prSet/>
      <dgm:spPr/>
      <dgm:t>
        <a:bodyPr/>
        <a:lstStyle/>
        <a:p>
          <a:endParaRPr lang="en-US"/>
        </a:p>
      </dgm:t>
    </dgm:pt>
    <dgm:pt modelId="{C44D3993-E9EB-4D3C-9D73-E4AEFFD3078D}" type="sibTrans" cxnId="{EE989343-24DE-4389-A236-2C00CB183ADE}">
      <dgm:prSet/>
      <dgm:spPr/>
      <dgm:t>
        <a:bodyPr/>
        <a:lstStyle/>
        <a:p>
          <a:endParaRPr lang="en-US"/>
        </a:p>
      </dgm:t>
    </dgm:pt>
    <dgm:pt modelId="{527D2743-D83B-4E86-BE31-C0F628E65485}">
      <dgm:prSet/>
      <dgm:spPr/>
      <dgm:t>
        <a:bodyPr/>
        <a:lstStyle/>
        <a:p>
          <a:r>
            <a:rPr lang="en-US"/>
            <a:t>UX/UI High-Fidelity Prototype</a:t>
          </a:r>
        </a:p>
      </dgm:t>
    </dgm:pt>
    <dgm:pt modelId="{7DB8A81F-6778-4FB0-A820-093770CF21B1}" type="parTrans" cxnId="{95A40EAC-6BAD-48FC-8859-B3471F211C52}">
      <dgm:prSet/>
      <dgm:spPr/>
      <dgm:t>
        <a:bodyPr/>
        <a:lstStyle/>
        <a:p>
          <a:endParaRPr lang="en-US"/>
        </a:p>
      </dgm:t>
    </dgm:pt>
    <dgm:pt modelId="{053591CF-6037-4DF3-B513-CA29971A3819}" type="sibTrans" cxnId="{95A40EAC-6BAD-48FC-8859-B3471F211C52}">
      <dgm:prSet/>
      <dgm:spPr/>
      <dgm:t>
        <a:bodyPr/>
        <a:lstStyle/>
        <a:p>
          <a:endParaRPr lang="en-US"/>
        </a:p>
      </dgm:t>
    </dgm:pt>
    <dgm:pt modelId="{08B0110D-73AD-4573-8EDD-6988AC75A1FB}">
      <dgm:prSet/>
      <dgm:spPr/>
      <dgm:t>
        <a:bodyPr/>
        <a:lstStyle/>
        <a:p>
          <a:r>
            <a:rPr lang="en-US"/>
            <a:t>Client approval</a:t>
          </a:r>
        </a:p>
      </dgm:t>
    </dgm:pt>
    <dgm:pt modelId="{C630A9F9-9B1D-4A96-BFBA-8A69F477518A}" type="parTrans" cxnId="{6737FD06-DFF1-4668-AE40-027593108130}">
      <dgm:prSet/>
      <dgm:spPr/>
      <dgm:t>
        <a:bodyPr/>
        <a:lstStyle/>
        <a:p>
          <a:endParaRPr lang="en-US"/>
        </a:p>
      </dgm:t>
    </dgm:pt>
    <dgm:pt modelId="{9027DF62-D8D0-4B10-A59E-9744F587EA6C}" type="sibTrans" cxnId="{6737FD06-DFF1-4668-AE40-027593108130}">
      <dgm:prSet/>
      <dgm:spPr/>
      <dgm:t>
        <a:bodyPr/>
        <a:lstStyle/>
        <a:p>
          <a:endParaRPr lang="en-US"/>
        </a:p>
      </dgm:t>
    </dgm:pt>
    <dgm:pt modelId="{0C71A5DD-B529-423D-AEEA-E1B2F433D54C}">
      <dgm:prSet/>
      <dgm:spPr/>
      <dgm:t>
        <a:bodyPr/>
        <a:lstStyle/>
        <a:p>
          <a:r>
            <a:rPr lang="en-US"/>
            <a:t>CODING</a:t>
          </a:r>
        </a:p>
      </dgm:t>
    </dgm:pt>
    <dgm:pt modelId="{446EC4DB-CEF9-48B1-9F76-AAC2694DF518}" type="parTrans" cxnId="{C519AE29-5D63-4930-B7D6-9DEBEF15D699}">
      <dgm:prSet/>
      <dgm:spPr/>
      <dgm:t>
        <a:bodyPr/>
        <a:lstStyle/>
        <a:p>
          <a:endParaRPr lang="en-US"/>
        </a:p>
      </dgm:t>
    </dgm:pt>
    <dgm:pt modelId="{2E5ECBAA-CE7A-4B14-8713-D8D73F085DEB}" type="sibTrans" cxnId="{C519AE29-5D63-4930-B7D6-9DEBEF15D699}">
      <dgm:prSet/>
      <dgm:spPr/>
      <dgm:t>
        <a:bodyPr/>
        <a:lstStyle/>
        <a:p>
          <a:endParaRPr lang="en-US"/>
        </a:p>
      </dgm:t>
    </dgm:pt>
    <dgm:pt modelId="{A1AF848A-735C-421B-B992-028A056A8D30}">
      <dgm:prSet/>
      <dgm:spPr/>
      <dgm:t>
        <a:bodyPr/>
        <a:lstStyle/>
        <a:p>
          <a:r>
            <a:rPr lang="en-US"/>
            <a:t>Implementing the design</a:t>
          </a:r>
        </a:p>
      </dgm:t>
    </dgm:pt>
    <dgm:pt modelId="{03845D1E-D46E-46FF-8711-3B20089355B7}" type="parTrans" cxnId="{C2547630-70FC-495E-9DB6-774CCE56753F}">
      <dgm:prSet/>
      <dgm:spPr/>
      <dgm:t>
        <a:bodyPr/>
        <a:lstStyle/>
        <a:p>
          <a:endParaRPr lang="en-US"/>
        </a:p>
      </dgm:t>
    </dgm:pt>
    <dgm:pt modelId="{52C3B725-BC1F-489E-9416-B5DE3EE3C59E}" type="sibTrans" cxnId="{C2547630-70FC-495E-9DB6-774CCE56753F}">
      <dgm:prSet/>
      <dgm:spPr/>
      <dgm:t>
        <a:bodyPr/>
        <a:lstStyle/>
        <a:p>
          <a:endParaRPr lang="en-US"/>
        </a:p>
      </dgm:t>
    </dgm:pt>
    <dgm:pt modelId="{1D0333A8-614A-4754-A153-A8A90BCC726D}">
      <dgm:prSet/>
      <dgm:spPr/>
      <dgm:t>
        <a:bodyPr/>
        <a:lstStyle/>
        <a:p>
          <a:r>
            <a:rPr lang="en-US"/>
            <a:t>Set Sprint goals</a:t>
          </a:r>
        </a:p>
      </dgm:t>
    </dgm:pt>
    <dgm:pt modelId="{296A56B7-A0AC-4A5C-9837-DD9C4716A929}" type="parTrans" cxnId="{31980841-2997-453D-84D7-419ED857974C}">
      <dgm:prSet/>
      <dgm:spPr/>
      <dgm:t>
        <a:bodyPr/>
        <a:lstStyle/>
        <a:p>
          <a:endParaRPr lang="en-US"/>
        </a:p>
      </dgm:t>
    </dgm:pt>
    <dgm:pt modelId="{44B96AFE-9282-43A0-9AB0-A318F13C08B5}" type="sibTrans" cxnId="{31980841-2997-453D-84D7-419ED857974C}">
      <dgm:prSet/>
      <dgm:spPr/>
      <dgm:t>
        <a:bodyPr/>
        <a:lstStyle/>
        <a:p>
          <a:endParaRPr lang="en-US"/>
        </a:p>
      </dgm:t>
    </dgm:pt>
    <dgm:pt modelId="{15864040-855F-4E79-A4C8-B9B5DD6A2553}">
      <dgm:prSet/>
      <dgm:spPr/>
      <dgm:t>
        <a:bodyPr/>
        <a:lstStyle/>
        <a:p>
          <a:r>
            <a:rPr lang="en-US"/>
            <a:t>Daily Scrum</a:t>
          </a:r>
        </a:p>
      </dgm:t>
    </dgm:pt>
    <dgm:pt modelId="{AD97016C-4554-4818-AFA7-9DC569AA1A3A}" type="parTrans" cxnId="{487B07BB-940E-448B-ADDE-E01C00683893}">
      <dgm:prSet/>
      <dgm:spPr/>
      <dgm:t>
        <a:bodyPr/>
        <a:lstStyle/>
        <a:p>
          <a:endParaRPr lang="en-US"/>
        </a:p>
      </dgm:t>
    </dgm:pt>
    <dgm:pt modelId="{1597CB98-8174-4C79-BD41-1BE5A621AA24}" type="sibTrans" cxnId="{487B07BB-940E-448B-ADDE-E01C00683893}">
      <dgm:prSet/>
      <dgm:spPr/>
      <dgm:t>
        <a:bodyPr/>
        <a:lstStyle/>
        <a:p>
          <a:endParaRPr lang="en-US"/>
        </a:p>
      </dgm:t>
    </dgm:pt>
    <dgm:pt modelId="{8C48C073-30AA-4E2E-9237-E6662947F6EB}">
      <dgm:prSet/>
      <dgm:spPr/>
      <dgm:t>
        <a:bodyPr/>
        <a:lstStyle/>
        <a:p>
          <a:r>
            <a:rPr lang="en-US"/>
            <a:t>Communication &amp; Feedback</a:t>
          </a:r>
        </a:p>
      </dgm:t>
    </dgm:pt>
    <dgm:pt modelId="{81863321-44EA-4974-8268-CCF1DC74CAA5}" type="parTrans" cxnId="{F059D6FE-3E61-423A-A027-BC00DC22E8EB}">
      <dgm:prSet/>
      <dgm:spPr/>
      <dgm:t>
        <a:bodyPr/>
        <a:lstStyle/>
        <a:p>
          <a:endParaRPr lang="en-US"/>
        </a:p>
      </dgm:t>
    </dgm:pt>
    <dgm:pt modelId="{2E937FEF-7E26-4379-B7C5-85E0D773A483}" type="sibTrans" cxnId="{F059D6FE-3E61-423A-A027-BC00DC22E8EB}">
      <dgm:prSet/>
      <dgm:spPr/>
      <dgm:t>
        <a:bodyPr/>
        <a:lstStyle/>
        <a:p>
          <a:endParaRPr lang="en-US"/>
        </a:p>
      </dgm:t>
    </dgm:pt>
    <dgm:pt modelId="{3E173C3E-C013-4F34-8A92-9017E0C2EF0A}">
      <dgm:prSet/>
      <dgm:spPr/>
      <dgm:t>
        <a:bodyPr/>
        <a:lstStyle/>
        <a:p>
          <a:r>
            <a:rPr lang="en-US"/>
            <a:t>Work through issues</a:t>
          </a:r>
        </a:p>
      </dgm:t>
    </dgm:pt>
    <dgm:pt modelId="{5FA80414-13AC-402A-BBFD-581B8A2E89DC}" type="parTrans" cxnId="{658213E7-8EBC-414F-8A06-B5170C1CB817}">
      <dgm:prSet/>
      <dgm:spPr/>
      <dgm:t>
        <a:bodyPr/>
        <a:lstStyle/>
        <a:p>
          <a:endParaRPr lang="en-US"/>
        </a:p>
      </dgm:t>
    </dgm:pt>
    <dgm:pt modelId="{807DE6A7-DFEE-4FCA-8CFA-A4604972E8F5}" type="sibTrans" cxnId="{658213E7-8EBC-414F-8A06-B5170C1CB817}">
      <dgm:prSet/>
      <dgm:spPr/>
      <dgm:t>
        <a:bodyPr/>
        <a:lstStyle/>
        <a:p>
          <a:endParaRPr lang="en-US"/>
        </a:p>
      </dgm:t>
    </dgm:pt>
    <dgm:pt modelId="{63340A17-5F57-4433-8EBB-E63CAC9BB595}">
      <dgm:prSet/>
      <dgm:spPr/>
      <dgm:t>
        <a:bodyPr/>
        <a:lstStyle/>
        <a:p>
          <a:r>
            <a:rPr lang="en-US"/>
            <a:t>TESTING</a:t>
          </a:r>
        </a:p>
      </dgm:t>
    </dgm:pt>
    <dgm:pt modelId="{39967CA7-F5B7-4F61-BED1-56945693CE2C}" type="parTrans" cxnId="{C0573F05-16CD-44ED-AFCF-D4DB6DA11226}">
      <dgm:prSet/>
      <dgm:spPr/>
      <dgm:t>
        <a:bodyPr/>
        <a:lstStyle/>
        <a:p>
          <a:endParaRPr lang="en-US"/>
        </a:p>
      </dgm:t>
    </dgm:pt>
    <dgm:pt modelId="{5CC222E6-E66F-42BA-9666-5204C4EAFE95}" type="sibTrans" cxnId="{C0573F05-16CD-44ED-AFCF-D4DB6DA11226}">
      <dgm:prSet/>
      <dgm:spPr/>
      <dgm:t>
        <a:bodyPr/>
        <a:lstStyle/>
        <a:p>
          <a:endParaRPr lang="en-US"/>
        </a:p>
      </dgm:t>
    </dgm:pt>
    <dgm:pt modelId="{8635D554-9023-48E6-B155-5AB934FE32C2}">
      <dgm:prSet/>
      <dgm:spPr/>
      <dgm:t>
        <a:bodyPr/>
        <a:lstStyle/>
        <a:p>
          <a:r>
            <a:rPr lang="en-US"/>
            <a:t>Quality Assurance</a:t>
          </a:r>
        </a:p>
      </dgm:t>
    </dgm:pt>
    <dgm:pt modelId="{7ACA3386-3DD0-4D73-8BD4-F944F21435F4}" type="parTrans" cxnId="{42D3C847-52D7-4487-A9B9-A9F3C18A84A6}">
      <dgm:prSet/>
      <dgm:spPr/>
      <dgm:t>
        <a:bodyPr/>
        <a:lstStyle/>
        <a:p>
          <a:endParaRPr lang="en-US"/>
        </a:p>
      </dgm:t>
    </dgm:pt>
    <dgm:pt modelId="{1847EDE0-69BB-4D91-843A-3AF1007014BC}" type="sibTrans" cxnId="{42D3C847-52D7-4487-A9B9-A9F3C18A84A6}">
      <dgm:prSet/>
      <dgm:spPr/>
      <dgm:t>
        <a:bodyPr/>
        <a:lstStyle/>
        <a:p>
          <a:endParaRPr lang="en-US"/>
        </a:p>
      </dgm:t>
    </dgm:pt>
    <dgm:pt modelId="{5CADF69B-5747-4757-9F50-E79A9F96218F}">
      <dgm:prSet/>
      <dgm:spPr/>
      <dgm:t>
        <a:bodyPr/>
        <a:lstStyle/>
        <a:p>
          <a:r>
            <a:rPr lang="en-US"/>
            <a:t>Build test cases</a:t>
          </a:r>
        </a:p>
      </dgm:t>
    </dgm:pt>
    <dgm:pt modelId="{1DB1FC2F-63B6-4B27-A8B8-E3D77BCCB9DD}" type="parTrans" cxnId="{3808F5C7-B3F6-409E-B8F6-81FA42C4C73F}">
      <dgm:prSet/>
      <dgm:spPr/>
      <dgm:t>
        <a:bodyPr/>
        <a:lstStyle/>
        <a:p>
          <a:endParaRPr lang="en-US"/>
        </a:p>
      </dgm:t>
    </dgm:pt>
    <dgm:pt modelId="{B95EBF85-367B-4654-840A-41C425B7C989}" type="sibTrans" cxnId="{3808F5C7-B3F6-409E-B8F6-81FA42C4C73F}">
      <dgm:prSet/>
      <dgm:spPr/>
      <dgm:t>
        <a:bodyPr/>
        <a:lstStyle/>
        <a:p>
          <a:endParaRPr lang="en-US"/>
        </a:p>
      </dgm:t>
    </dgm:pt>
    <dgm:pt modelId="{F29C4835-2E5D-4A5B-A8D8-7E11DFFE22A2}">
      <dgm:prSet/>
      <dgm:spPr/>
      <dgm:t>
        <a:bodyPr/>
        <a:lstStyle/>
        <a:p>
          <a:r>
            <a:rPr lang="en-US"/>
            <a:t>Break the code</a:t>
          </a:r>
        </a:p>
      </dgm:t>
    </dgm:pt>
    <dgm:pt modelId="{6674EB8F-C94A-4FBF-B987-45543AD1D8EE}" type="parTrans" cxnId="{BD34058C-BBFC-4FEB-84D9-01F759F7C40E}">
      <dgm:prSet/>
      <dgm:spPr/>
      <dgm:t>
        <a:bodyPr/>
        <a:lstStyle/>
        <a:p>
          <a:endParaRPr lang="en-US"/>
        </a:p>
      </dgm:t>
    </dgm:pt>
    <dgm:pt modelId="{7C5EB62B-E3AE-4F81-841B-B2034CE48BE3}" type="sibTrans" cxnId="{BD34058C-BBFC-4FEB-84D9-01F759F7C40E}">
      <dgm:prSet/>
      <dgm:spPr/>
      <dgm:t>
        <a:bodyPr/>
        <a:lstStyle/>
        <a:p>
          <a:endParaRPr lang="en-US"/>
        </a:p>
      </dgm:t>
    </dgm:pt>
    <dgm:pt modelId="{712DAD26-4FD9-49D4-A393-3B4BE2832D19}">
      <dgm:prSet/>
      <dgm:spPr/>
      <dgm:t>
        <a:bodyPr/>
        <a:lstStyle/>
        <a:p>
          <a:r>
            <a:rPr lang="en-US"/>
            <a:t>Smooth wrinkles</a:t>
          </a:r>
        </a:p>
      </dgm:t>
    </dgm:pt>
    <dgm:pt modelId="{2E293BE3-EED8-4205-81CA-79568486BCC7}" type="parTrans" cxnId="{59B82741-84D5-41CC-9876-BD83EEDB06BD}">
      <dgm:prSet/>
      <dgm:spPr/>
      <dgm:t>
        <a:bodyPr/>
        <a:lstStyle/>
        <a:p>
          <a:endParaRPr lang="en-US"/>
        </a:p>
      </dgm:t>
    </dgm:pt>
    <dgm:pt modelId="{182EC7BA-12CA-4E76-8C5C-16FD0E98C04A}" type="sibTrans" cxnId="{59B82741-84D5-41CC-9876-BD83EEDB06BD}">
      <dgm:prSet/>
      <dgm:spPr/>
      <dgm:t>
        <a:bodyPr/>
        <a:lstStyle/>
        <a:p>
          <a:endParaRPr lang="en-US"/>
        </a:p>
      </dgm:t>
    </dgm:pt>
    <dgm:pt modelId="{757B2CAB-0F2D-45BC-B977-1EF784662277}">
      <dgm:prSet/>
      <dgm:spPr/>
      <dgm:t>
        <a:bodyPr/>
        <a:lstStyle/>
        <a:p>
          <a:r>
            <a:rPr lang="en-US"/>
            <a:t>Exterminate bugs</a:t>
          </a:r>
        </a:p>
      </dgm:t>
    </dgm:pt>
    <dgm:pt modelId="{0BFD92E7-BA46-4AA0-BDC1-F278894D5A0F}" type="parTrans" cxnId="{F5033FA5-8521-4B6F-A64F-F83228D2CE03}">
      <dgm:prSet/>
      <dgm:spPr/>
      <dgm:t>
        <a:bodyPr/>
        <a:lstStyle/>
        <a:p>
          <a:endParaRPr lang="en-US"/>
        </a:p>
      </dgm:t>
    </dgm:pt>
    <dgm:pt modelId="{0D2D8289-188D-41A1-89CB-5C07E1EC37F3}" type="sibTrans" cxnId="{F5033FA5-8521-4B6F-A64F-F83228D2CE03}">
      <dgm:prSet/>
      <dgm:spPr/>
      <dgm:t>
        <a:bodyPr/>
        <a:lstStyle/>
        <a:p>
          <a:endParaRPr lang="en-US"/>
        </a:p>
      </dgm:t>
    </dgm:pt>
    <dgm:pt modelId="{F98F8421-2EBE-439E-B4AE-AC9BDB8FD330}">
      <dgm:prSet/>
      <dgm:spPr/>
      <dgm:t>
        <a:bodyPr/>
        <a:lstStyle/>
        <a:p>
          <a:r>
            <a:rPr lang="en-US"/>
            <a:t>RELEASE</a:t>
          </a:r>
        </a:p>
      </dgm:t>
    </dgm:pt>
    <dgm:pt modelId="{FF0A8162-7962-4FC8-A178-065E87D49AE0}" type="parTrans" cxnId="{348C393C-3A1F-4E5C-8BA3-47E23E3EA679}">
      <dgm:prSet/>
      <dgm:spPr/>
      <dgm:t>
        <a:bodyPr/>
        <a:lstStyle/>
        <a:p>
          <a:endParaRPr lang="en-US"/>
        </a:p>
      </dgm:t>
    </dgm:pt>
    <dgm:pt modelId="{A0B44559-C47E-4822-B232-239D38F2C9A3}" type="sibTrans" cxnId="{348C393C-3A1F-4E5C-8BA3-47E23E3EA679}">
      <dgm:prSet/>
      <dgm:spPr/>
      <dgm:t>
        <a:bodyPr/>
        <a:lstStyle/>
        <a:p>
          <a:endParaRPr lang="en-US"/>
        </a:p>
      </dgm:t>
    </dgm:pt>
    <dgm:pt modelId="{5EC30318-89BE-4135-A32E-54135DC31137}">
      <dgm:prSet/>
      <dgm:spPr/>
      <dgm:t>
        <a:bodyPr/>
        <a:lstStyle/>
        <a:p>
          <a:r>
            <a:rPr lang="en-US"/>
            <a:t>Release the Kraken!</a:t>
          </a:r>
        </a:p>
      </dgm:t>
    </dgm:pt>
    <dgm:pt modelId="{F4F43513-5179-4533-8B3A-7CC2522DFB44}" type="parTrans" cxnId="{DF564130-D41A-4B25-B6F8-FBC9C0EEFC90}">
      <dgm:prSet/>
      <dgm:spPr/>
      <dgm:t>
        <a:bodyPr/>
        <a:lstStyle/>
        <a:p>
          <a:endParaRPr lang="en-US"/>
        </a:p>
      </dgm:t>
    </dgm:pt>
    <dgm:pt modelId="{2D5F5CBD-DC29-4EEE-ABF3-64BF1D041E9D}" type="sibTrans" cxnId="{DF564130-D41A-4B25-B6F8-FBC9C0EEFC90}">
      <dgm:prSet/>
      <dgm:spPr/>
      <dgm:t>
        <a:bodyPr/>
        <a:lstStyle/>
        <a:p>
          <a:endParaRPr lang="en-US"/>
        </a:p>
      </dgm:t>
    </dgm:pt>
    <dgm:pt modelId="{FD896C0A-0E33-4A03-B5BC-8088CAA18FD9}">
      <dgm:prSet/>
      <dgm:spPr/>
      <dgm:t>
        <a:bodyPr/>
        <a:lstStyle/>
        <a:p>
          <a:r>
            <a:rPr lang="en-US"/>
            <a:t>Deliver the deliverables</a:t>
          </a:r>
        </a:p>
      </dgm:t>
    </dgm:pt>
    <dgm:pt modelId="{C3FE0C93-7F3E-4CF2-81C9-0FD848035CBA}" type="parTrans" cxnId="{63B18583-1BBD-4674-9D38-9C098008CA29}">
      <dgm:prSet/>
      <dgm:spPr/>
      <dgm:t>
        <a:bodyPr/>
        <a:lstStyle/>
        <a:p>
          <a:endParaRPr lang="en-US"/>
        </a:p>
      </dgm:t>
    </dgm:pt>
    <dgm:pt modelId="{D9E4346F-D446-487E-B7D3-4C14C4C2E7DB}" type="sibTrans" cxnId="{63B18583-1BBD-4674-9D38-9C098008CA29}">
      <dgm:prSet/>
      <dgm:spPr/>
      <dgm:t>
        <a:bodyPr/>
        <a:lstStyle/>
        <a:p>
          <a:endParaRPr lang="en-US"/>
        </a:p>
      </dgm:t>
    </dgm:pt>
    <dgm:pt modelId="{05AFC246-74DE-4E66-B46E-67E136278157}">
      <dgm:prSet/>
      <dgm:spPr/>
      <dgm:t>
        <a:bodyPr/>
        <a:lstStyle/>
        <a:p>
          <a:r>
            <a:rPr lang="en-US"/>
            <a:t>Show off product to clients</a:t>
          </a:r>
        </a:p>
      </dgm:t>
    </dgm:pt>
    <dgm:pt modelId="{6B13B178-2917-468D-A514-D09DC28DA7C8}" type="parTrans" cxnId="{710E1941-F6D8-4624-9F21-1DAADC9C61E5}">
      <dgm:prSet/>
      <dgm:spPr/>
      <dgm:t>
        <a:bodyPr/>
        <a:lstStyle/>
        <a:p>
          <a:endParaRPr lang="en-US"/>
        </a:p>
      </dgm:t>
    </dgm:pt>
    <dgm:pt modelId="{64BC5DC0-EF63-4CA9-86B9-248060CA066C}" type="sibTrans" cxnId="{710E1941-F6D8-4624-9F21-1DAADC9C61E5}">
      <dgm:prSet/>
      <dgm:spPr/>
      <dgm:t>
        <a:bodyPr/>
        <a:lstStyle/>
        <a:p>
          <a:endParaRPr lang="en-US"/>
        </a:p>
      </dgm:t>
    </dgm:pt>
    <dgm:pt modelId="{4E436E2E-624B-4611-94E0-E80FC2A08616}">
      <dgm:prSet/>
      <dgm:spPr/>
      <dgm:t>
        <a:bodyPr/>
        <a:lstStyle/>
        <a:p>
          <a:r>
            <a:rPr lang="en-US"/>
            <a:t>Retrospective</a:t>
          </a:r>
        </a:p>
      </dgm:t>
    </dgm:pt>
    <dgm:pt modelId="{384EFB86-D266-4E9A-9032-B790B78B3072}" type="parTrans" cxnId="{DC4DA812-1415-49AB-9208-CBC071065D86}">
      <dgm:prSet/>
      <dgm:spPr/>
      <dgm:t>
        <a:bodyPr/>
        <a:lstStyle/>
        <a:p>
          <a:endParaRPr lang="en-US"/>
        </a:p>
      </dgm:t>
    </dgm:pt>
    <dgm:pt modelId="{8B971582-E585-4C68-99DF-20B27D9BA125}" type="sibTrans" cxnId="{DC4DA812-1415-49AB-9208-CBC071065D86}">
      <dgm:prSet/>
      <dgm:spPr/>
      <dgm:t>
        <a:bodyPr/>
        <a:lstStyle/>
        <a:p>
          <a:endParaRPr lang="en-US"/>
        </a:p>
      </dgm:t>
    </dgm:pt>
    <dgm:pt modelId="{D8A0699D-5FE4-4F72-9373-654A15252D9E}">
      <dgm:prSet/>
      <dgm:spPr/>
      <dgm:t>
        <a:bodyPr/>
        <a:lstStyle/>
        <a:p>
          <a:r>
            <a:rPr lang="en-US"/>
            <a:t>Celebrate</a:t>
          </a:r>
        </a:p>
      </dgm:t>
    </dgm:pt>
    <dgm:pt modelId="{91B3650F-D3C8-42EF-96BC-1434FABF7CD0}" type="parTrans" cxnId="{EFA73B9E-3FBD-42BA-9934-C948E504AA06}">
      <dgm:prSet/>
      <dgm:spPr/>
      <dgm:t>
        <a:bodyPr/>
        <a:lstStyle/>
        <a:p>
          <a:endParaRPr lang="en-US"/>
        </a:p>
      </dgm:t>
    </dgm:pt>
    <dgm:pt modelId="{613C88FE-205F-4D17-BD79-1D478D152CAE}" type="sibTrans" cxnId="{EFA73B9E-3FBD-42BA-9934-C948E504AA06}">
      <dgm:prSet/>
      <dgm:spPr/>
      <dgm:t>
        <a:bodyPr/>
        <a:lstStyle/>
        <a:p>
          <a:endParaRPr lang="en-US"/>
        </a:p>
      </dgm:t>
    </dgm:pt>
    <dgm:pt modelId="{B8FE2EF0-1152-454B-8A05-3D9AC03559ED}">
      <dgm:prSet/>
      <dgm:spPr/>
      <dgm:t>
        <a:bodyPr/>
        <a:lstStyle/>
        <a:p>
          <a:r>
            <a:rPr lang="en-US"/>
            <a:t>Share client feedback</a:t>
          </a:r>
        </a:p>
      </dgm:t>
    </dgm:pt>
    <dgm:pt modelId="{05C8607F-ABCC-4D89-AC5D-CF8ADA0BFBED}" type="parTrans" cxnId="{18C959BD-634F-4F28-992A-29503CF39B8E}">
      <dgm:prSet/>
      <dgm:spPr/>
      <dgm:t>
        <a:bodyPr/>
        <a:lstStyle/>
        <a:p>
          <a:endParaRPr lang="en-US"/>
        </a:p>
      </dgm:t>
    </dgm:pt>
    <dgm:pt modelId="{2B98A59D-31E5-4276-B967-84A47ACBA8DB}" type="sibTrans" cxnId="{18C959BD-634F-4F28-992A-29503CF39B8E}">
      <dgm:prSet/>
      <dgm:spPr/>
      <dgm:t>
        <a:bodyPr/>
        <a:lstStyle/>
        <a:p>
          <a:endParaRPr lang="en-US"/>
        </a:p>
      </dgm:t>
    </dgm:pt>
    <dgm:pt modelId="{2A4EF4D1-587D-483D-B29E-69FF070C4397}">
      <dgm:prSet/>
      <dgm:spPr/>
      <dgm:t>
        <a:bodyPr/>
        <a:lstStyle/>
        <a:p>
          <a:r>
            <a:rPr lang="en-US"/>
            <a:t>MAINTENANCE</a:t>
          </a:r>
        </a:p>
      </dgm:t>
    </dgm:pt>
    <dgm:pt modelId="{4560961D-C404-4E27-BA3E-7AA322B62DD4}" type="parTrans" cxnId="{09A83564-E6FB-4795-B899-A8813671AE48}">
      <dgm:prSet/>
      <dgm:spPr/>
      <dgm:t>
        <a:bodyPr/>
        <a:lstStyle/>
        <a:p>
          <a:endParaRPr lang="en-US"/>
        </a:p>
      </dgm:t>
    </dgm:pt>
    <dgm:pt modelId="{51C29145-47F1-4BD1-B0B2-305EBEEFE971}" type="sibTrans" cxnId="{09A83564-E6FB-4795-B899-A8813671AE48}">
      <dgm:prSet/>
      <dgm:spPr/>
      <dgm:t>
        <a:bodyPr/>
        <a:lstStyle/>
        <a:p>
          <a:endParaRPr lang="en-US"/>
        </a:p>
      </dgm:t>
    </dgm:pt>
    <dgm:pt modelId="{7A21A652-52C1-4C6D-B2FB-15C497E913B8}">
      <dgm:prSet/>
      <dgm:spPr/>
      <dgm:t>
        <a:bodyPr/>
        <a:lstStyle/>
        <a:p>
          <a:r>
            <a:rPr lang="en-US"/>
            <a:t>Long-term maintenance</a:t>
          </a:r>
        </a:p>
      </dgm:t>
    </dgm:pt>
    <dgm:pt modelId="{FAD57958-D044-4965-9A5C-70BEF25A711C}" type="parTrans" cxnId="{2324E14E-FE80-4131-9402-8B5607328DD0}">
      <dgm:prSet/>
      <dgm:spPr/>
      <dgm:t>
        <a:bodyPr/>
        <a:lstStyle/>
        <a:p>
          <a:endParaRPr lang="en-US"/>
        </a:p>
      </dgm:t>
    </dgm:pt>
    <dgm:pt modelId="{1A51E2FB-F957-4A2E-A95F-2C4FA056D449}" type="sibTrans" cxnId="{2324E14E-FE80-4131-9402-8B5607328DD0}">
      <dgm:prSet/>
      <dgm:spPr/>
      <dgm:t>
        <a:bodyPr/>
        <a:lstStyle/>
        <a:p>
          <a:endParaRPr lang="en-US"/>
        </a:p>
      </dgm:t>
    </dgm:pt>
    <dgm:pt modelId="{57E4C93E-1919-4825-ADF3-3AFC2625FBDC}">
      <dgm:prSet/>
      <dgm:spPr/>
      <dgm:t>
        <a:bodyPr/>
        <a:lstStyle/>
        <a:p>
          <a:r>
            <a:rPr lang="en-US"/>
            <a:t>Bug fixes</a:t>
          </a:r>
        </a:p>
      </dgm:t>
    </dgm:pt>
    <dgm:pt modelId="{F928A5D8-FACF-4789-B59D-00DED9B9C65C}" type="parTrans" cxnId="{44AE7AED-5923-4100-AB30-0F608D06FB3E}">
      <dgm:prSet/>
      <dgm:spPr/>
      <dgm:t>
        <a:bodyPr/>
        <a:lstStyle/>
        <a:p>
          <a:endParaRPr lang="en-US"/>
        </a:p>
      </dgm:t>
    </dgm:pt>
    <dgm:pt modelId="{F461B8EA-FD5D-4731-B431-E44115620624}" type="sibTrans" cxnId="{44AE7AED-5923-4100-AB30-0F608D06FB3E}">
      <dgm:prSet/>
      <dgm:spPr/>
      <dgm:t>
        <a:bodyPr/>
        <a:lstStyle/>
        <a:p>
          <a:endParaRPr lang="en-US"/>
        </a:p>
      </dgm:t>
    </dgm:pt>
    <dgm:pt modelId="{F8257BCD-C85B-4DC3-9F50-15B795E640DE}">
      <dgm:prSet/>
      <dgm:spPr/>
      <dgm:t>
        <a:bodyPr/>
        <a:lstStyle/>
        <a:p>
          <a:r>
            <a:rPr lang="en-US"/>
            <a:t>Add new features</a:t>
          </a:r>
        </a:p>
      </dgm:t>
    </dgm:pt>
    <dgm:pt modelId="{26A9B534-E90B-4E7A-8F92-DC30FDCEF2B8}" type="parTrans" cxnId="{AF48DB29-5601-4784-863A-4BCF36E0E1D4}">
      <dgm:prSet/>
      <dgm:spPr/>
      <dgm:t>
        <a:bodyPr/>
        <a:lstStyle/>
        <a:p>
          <a:endParaRPr lang="en-US"/>
        </a:p>
      </dgm:t>
    </dgm:pt>
    <dgm:pt modelId="{6C6E4827-24CA-4ECD-8456-1D502D78AB5B}" type="sibTrans" cxnId="{AF48DB29-5601-4784-863A-4BCF36E0E1D4}">
      <dgm:prSet/>
      <dgm:spPr/>
      <dgm:t>
        <a:bodyPr/>
        <a:lstStyle/>
        <a:p>
          <a:endParaRPr lang="en-US"/>
        </a:p>
      </dgm:t>
    </dgm:pt>
    <dgm:pt modelId="{984DCAFE-0C65-4595-8DD2-3F4DB7AD5195}">
      <dgm:prSet/>
      <dgm:spPr/>
      <dgm:t>
        <a:bodyPr/>
        <a:lstStyle/>
        <a:p>
          <a:r>
            <a:rPr lang="en-US"/>
            <a:t>Product Owner is client POC</a:t>
          </a:r>
        </a:p>
      </dgm:t>
    </dgm:pt>
    <dgm:pt modelId="{27F5853D-A514-4B53-8365-ECEB88CFA934}" type="parTrans" cxnId="{F1E0F022-04E5-46CD-B9EE-3513141EEBC7}">
      <dgm:prSet/>
      <dgm:spPr/>
      <dgm:t>
        <a:bodyPr/>
        <a:lstStyle/>
        <a:p>
          <a:endParaRPr lang="en-US"/>
        </a:p>
      </dgm:t>
    </dgm:pt>
    <dgm:pt modelId="{4A4D8773-F17B-4C09-8460-80F7F99219DF}" type="sibTrans" cxnId="{F1E0F022-04E5-46CD-B9EE-3513141EEBC7}">
      <dgm:prSet/>
      <dgm:spPr/>
      <dgm:t>
        <a:bodyPr/>
        <a:lstStyle/>
        <a:p>
          <a:endParaRPr lang="en-US"/>
        </a:p>
      </dgm:t>
    </dgm:pt>
    <dgm:pt modelId="{593674A2-907C-4606-81B8-D253603E05E5}" type="pres">
      <dgm:prSet presAssocID="{9EF768A5-6F6A-4AA9-8227-C26087E92CDE}" presName="Name0" presStyleCnt="0">
        <dgm:presLayoutVars>
          <dgm:chPref val="3"/>
          <dgm:dir/>
          <dgm:animLvl val="lvl"/>
          <dgm:resizeHandles/>
        </dgm:presLayoutVars>
      </dgm:prSet>
      <dgm:spPr/>
    </dgm:pt>
    <dgm:pt modelId="{64B3A31E-2FAC-4F7F-8C5C-29CD7B8C7035}" type="pres">
      <dgm:prSet presAssocID="{D0477B74-BA69-4631-A0A9-750D915F59E4}" presName="horFlow" presStyleCnt="0"/>
      <dgm:spPr/>
    </dgm:pt>
    <dgm:pt modelId="{884DDC0F-2941-40E2-82DB-A8329C25DC65}" type="pres">
      <dgm:prSet presAssocID="{D0477B74-BA69-4631-A0A9-750D915F59E4}" presName="bigChev" presStyleLbl="node1" presStyleIdx="0" presStyleCnt="6"/>
      <dgm:spPr/>
    </dgm:pt>
    <dgm:pt modelId="{AA08AC70-50DE-4E28-A5E9-4E7DA5F122DF}" type="pres">
      <dgm:prSet presAssocID="{4B996889-9036-4E79-95C9-C3310329C79C}" presName="parTrans" presStyleCnt="0"/>
      <dgm:spPr/>
    </dgm:pt>
    <dgm:pt modelId="{10224108-C8A5-47D7-AF8A-78B9EE5BB7B2}" type="pres">
      <dgm:prSet presAssocID="{9258EFF3-8CD2-4877-9BE9-6E9F341206FA}" presName="node" presStyleLbl="alignAccFollowNode1" presStyleIdx="0" presStyleCnt="32">
        <dgm:presLayoutVars>
          <dgm:bulletEnabled val="1"/>
        </dgm:presLayoutVars>
      </dgm:prSet>
      <dgm:spPr/>
    </dgm:pt>
    <dgm:pt modelId="{EA44155E-E631-4556-8FED-0838221207E8}" type="pres">
      <dgm:prSet presAssocID="{AEEE617C-4518-4C8E-9DE2-92EB06003A72}" presName="sibTrans" presStyleCnt="0"/>
      <dgm:spPr/>
    </dgm:pt>
    <dgm:pt modelId="{F35CE6B6-B547-4946-968E-B9AE75DD050F}" type="pres">
      <dgm:prSet presAssocID="{CA0FCC33-B577-4EF0-ACAD-049697E16139}" presName="node" presStyleLbl="alignAccFollowNode1" presStyleIdx="1" presStyleCnt="32">
        <dgm:presLayoutVars>
          <dgm:bulletEnabled val="1"/>
        </dgm:presLayoutVars>
      </dgm:prSet>
      <dgm:spPr/>
    </dgm:pt>
    <dgm:pt modelId="{186888F4-5EB6-4EC2-91AD-1F5F9780C31C}" type="pres">
      <dgm:prSet presAssocID="{B93ED340-9913-436F-92FB-87F2BD7A65B8}" presName="sibTrans" presStyleCnt="0"/>
      <dgm:spPr/>
    </dgm:pt>
    <dgm:pt modelId="{BFDFCDB9-B871-4DE4-8744-A1A1047EBD80}" type="pres">
      <dgm:prSet presAssocID="{A76B4CC8-9191-4666-B256-6AACAF79F183}" presName="node" presStyleLbl="alignAccFollowNode1" presStyleIdx="2" presStyleCnt="32">
        <dgm:presLayoutVars>
          <dgm:bulletEnabled val="1"/>
        </dgm:presLayoutVars>
      </dgm:prSet>
      <dgm:spPr/>
    </dgm:pt>
    <dgm:pt modelId="{027A3388-6CFF-4DF0-8085-03C9F888A8B1}" type="pres">
      <dgm:prSet presAssocID="{FF565ECF-B1D0-4E09-BA0B-C3F4D1B4FF45}" presName="sibTrans" presStyleCnt="0"/>
      <dgm:spPr/>
    </dgm:pt>
    <dgm:pt modelId="{6018A743-6F3E-4F38-8A57-BD1343D9C91F}" type="pres">
      <dgm:prSet presAssocID="{E1DE57D7-CBE9-46A2-9503-4396CF3EC503}" presName="node" presStyleLbl="alignAccFollowNode1" presStyleIdx="3" presStyleCnt="32">
        <dgm:presLayoutVars>
          <dgm:bulletEnabled val="1"/>
        </dgm:presLayoutVars>
      </dgm:prSet>
      <dgm:spPr/>
    </dgm:pt>
    <dgm:pt modelId="{35044116-AD98-4099-9EDC-48B74CF82336}" type="pres">
      <dgm:prSet presAssocID="{33C39D0F-26F5-40BA-94DB-29AD97197829}" presName="sibTrans" presStyleCnt="0"/>
      <dgm:spPr/>
    </dgm:pt>
    <dgm:pt modelId="{81E58A80-B661-4DC7-B195-47E94BAA882A}" type="pres">
      <dgm:prSet presAssocID="{F8579F39-F3F5-4671-9F15-C65E167E4D0A}" presName="node" presStyleLbl="alignAccFollowNode1" presStyleIdx="4" presStyleCnt="32">
        <dgm:presLayoutVars>
          <dgm:bulletEnabled val="1"/>
        </dgm:presLayoutVars>
      </dgm:prSet>
      <dgm:spPr/>
    </dgm:pt>
    <dgm:pt modelId="{9A867C0E-72EE-4A92-B60B-62D3AE93A974}" type="pres">
      <dgm:prSet presAssocID="{B1A11B13-BF92-4B2C-A895-238F621DEBF0}" presName="sibTrans" presStyleCnt="0"/>
      <dgm:spPr/>
    </dgm:pt>
    <dgm:pt modelId="{4C33B7BB-F95D-46A3-AC23-31485E1FCBED}" type="pres">
      <dgm:prSet presAssocID="{F1E9FC84-1C0B-4D11-B5EF-3823ECAF5043}" presName="node" presStyleLbl="alignAccFollowNode1" presStyleIdx="5" presStyleCnt="32">
        <dgm:presLayoutVars>
          <dgm:bulletEnabled val="1"/>
        </dgm:presLayoutVars>
      </dgm:prSet>
      <dgm:spPr/>
    </dgm:pt>
    <dgm:pt modelId="{84C8190B-07CE-40F0-A7F7-6A991E8DAF12}" type="pres">
      <dgm:prSet presAssocID="{C76282BF-CBE8-437B-A7D8-B952FAC32982}" presName="sibTrans" presStyleCnt="0"/>
      <dgm:spPr/>
    </dgm:pt>
    <dgm:pt modelId="{D0AE9376-905C-46FA-93E8-BC98556FC9A7}" type="pres">
      <dgm:prSet presAssocID="{99451733-1212-405B-9AF9-27C21CBE0230}" presName="node" presStyleLbl="alignAccFollowNode1" presStyleIdx="6" presStyleCnt="32">
        <dgm:presLayoutVars>
          <dgm:bulletEnabled val="1"/>
        </dgm:presLayoutVars>
      </dgm:prSet>
      <dgm:spPr/>
    </dgm:pt>
    <dgm:pt modelId="{E80340F5-9256-4D72-9B92-9C3FD1D660A2}" type="pres">
      <dgm:prSet presAssocID="{D0477B74-BA69-4631-A0A9-750D915F59E4}" presName="vSp" presStyleCnt="0"/>
      <dgm:spPr/>
    </dgm:pt>
    <dgm:pt modelId="{5C4CF211-E1FF-4643-BF45-F8C1129359B0}" type="pres">
      <dgm:prSet presAssocID="{A98EF07A-C472-4109-9AC9-931AAFEFF128}" presName="horFlow" presStyleCnt="0"/>
      <dgm:spPr/>
    </dgm:pt>
    <dgm:pt modelId="{5C95708E-5AA2-422F-878C-3C9893D14A1B}" type="pres">
      <dgm:prSet presAssocID="{A98EF07A-C472-4109-9AC9-931AAFEFF128}" presName="bigChev" presStyleLbl="node1" presStyleIdx="1" presStyleCnt="6"/>
      <dgm:spPr/>
    </dgm:pt>
    <dgm:pt modelId="{AB3C8779-367B-48FF-BF72-71F95E78B115}" type="pres">
      <dgm:prSet presAssocID="{9683FC4C-812C-447C-8B61-A74792125F6B}" presName="parTrans" presStyleCnt="0"/>
      <dgm:spPr/>
    </dgm:pt>
    <dgm:pt modelId="{884031E4-6FDF-4605-9F55-EDE89D1059BD}" type="pres">
      <dgm:prSet presAssocID="{55C7FD22-2415-4BD6-8540-1A34403B67F4}" presName="node" presStyleLbl="alignAccFollowNode1" presStyleIdx="7" presStyleCnt="32">
        <dgm:presLayoutVars>
          <dgm:bulletEnabled val="1"/>
        </dgm:presLayoutVars>
      </dgm:prSet>
      <dgm:spPr/>
    </dgm:pt>
    <dgm:pt modelId="{2B9F3147-E1DD-41AA-9B55-BF3E025B1FDF}" type="pres">
      <dgm:prSet presAssocID="{DD3B76AE-1527-41B2-ADF0-ED47E2D2195F}" presName="sibTrans" presStyleCnt="0"/>
      <dgm:spPr/>
    </dgm:pt>
    <dgm:pt modelId="{D790E2DA-9EC0-45DD-82CE-14789C11CF45}" type="pres">
      <dgm:prSet presAssocID="{81131F38-ADD5-45CB-9A2F-9D75176490C8}" presName="node" presStyleLbl="alignAccFollowNode1" presStyleIdx="8" presStyleCnt="32">
        <dgm:presLayoutVars>
          <dgm:bulletEnabled val="1"/>
        </dgm:presLayoutVars>
      </dgm:prSet>
      <dgm:spPr/>
    </dgm:pt>
    <dgm:pt modelId="{E01B7227-7D7E-4381-92FB-F85967FFB496}" type="pres">
      <dgm:prSet presAssocID="{EF18423A-6718-44DD-B742-3CE4F7657A05}" presName="sibTrans" presStyleCnt="0"/>
      <dgm:spPr/>
    </dgm:pt>
    <dgm:pt modelId="{02FC972A-A8BA-4EAC-89A4-4F4BD972E430}" type="pres">
      <dgm:prSet presAssocID="{A8128592-5784-43BC-8679-A7084C35FF80}" presName="node" presStyleLbl="alignAccFollowNode1" presStyleIdx="9" presStyleCnt="32">
        <dgm:presLayoutVars>
          <dgm:bulletEnabled val="1"/>
        </dgm:presLayoutVars>
      </dgm:prSet>
      <dgm:spPr/>
    </dgm:pt>
    <dgm:pt modelId="{BA92D471-501D-44F2-AB7F-9B2CF1536A03}" type="pres">
      <dgm:prSet presAssocID="{C44D3993-E9EB-4D3C-9D73-E4AEFFD3078D}" presName="sibTrans" presStyleCnt="0"/>
      <dgm:spPr/>
    </dgm:pt>
    <dgm:pt modelId="{53FD6A6E-54A5-4626-A1EB-0EE42610846D}" type="pres">
      <dgm:prSet presAssocID="{527D2743-D83B-4E86-BE31-C0F628E65485}" presName="node" presStyleLbl="alignAccFollowNode1" presStyleIdx="10" presStyleCnt="32">
        <dgm:presLayoutVars>
          <dgm:bulletEnabled val="1"/>
        </dgm:presLayoutVars>
      </dgm:prSet>
      <dgm:spPr/>
    </dgm:pt>
    <dgm:pt modelId="{A2662360-E218-4D78-88EE-46FF7ED4DC6C}" type="pres">
      <dgm:prSet presAssocID="{053591CF-6037-4DF3-B513-CA29971A3819}" presName="sibTrans" presStyleCnt="0"/>
      <dgm:spPr/>
    </dgm:pt>
    <dgm:pt modelId="{0BC3C790-307D-48DE-9AB8-4FC1EF2077A3}" type="pres">
      <dgm:prSet presAssocID="{08B0110D-73AD-4573-8EDD-6988AC75A1FB}" presName="node" presStyleLbl="alignAccFollowNode1" presStyleIdx="11" presStyleCnt="32">
        <dgm:presLayoutVars>
          <dgm:bulletEnabled val="1"/>
        </dgm:presLayoutVars>
      </dgm:prSet>
      <dgm:spPr/>
    </dgm:pt>
    <dgm:pt modelId="{A6CEFC69-791A-49D7-9495-CF0366588096}" type="pres">
      <dgm:prSet presAssocID="{A98EF07A-C472-4109-9AC9-931AAFEFF128}" presName="vSp" presStyleCnt="0"/>
      <dgm:spPr/>
    </dgm:pt>
    <dgm:pt modelId="{CB2E6C61-4AE2-4A53-8187-23F36D53381C}" type="pres">
      <dgm:prSet presAssocID="{0C71A5DD-B529-423D-AEEA-E1B2F433D54C}" presName="horFlow" presStyleCnt="0"/>
      <dgm:spPr/>
    </dgm:pt>
    <dgm:pt modelId="{85ECBBCB-979F-4696-94D0-07EE566B3F9C}" type="pres">
      <dgm:prSet presAssocID="{0C71A5DD-B529-423D-AEEA-E1B2F433D54C}" presName="bigChev" presStyleLbl="node1" presStyleIdx="2" presStyleCnt="6"/>
      <dgm:spPr/>
    </dgm:pt>
    <dgm:pt modelId="{D576A38D-0774-4378-9787-1ADFBCDAC96C}" type="pres">
      <dgm:prSet presAssocID="{03845D1E-D46E-46FF-8711-3B20089355B7}" presName="parTrans" presStyleCnt="0"/>
      <dgm:spPr/>
    </dgm:pt>
    <dgm:pt modelId="{7B04EEE9-7D11-4B5A-B5F2-066B0B66D9DA}" type="pres">
      <dgm:prSet presAssocID="{A1AF848A-735C-421B-B992-028A056A8D30}" presName="node" presStyleLbl="alignAccFollowNode1" presStyleIdx="12" presStyleCnt="32">
        <dgm:presLayoutVars>
          <dgm:bulletEnabled val="1"/>
        </dgm:presLayoutVars>
      </dgm:prSet>
      <dgm:spPr/>
    </dgm:pt>
    <dgm:pt modelId="{5AB804BC-07E8-4FE9-BA1C-50D4301734DD}" type="pres">
      <dgm:prSet presAssocID="{52C3B725-BC1F-489E-9416-B5DE3EE3C59E}" presName="sibTrans" presStyleCnt="0"/>
      <dgm:spPr/>
    </dgm:pt>
    <dgm:pt modelId="{668F3AF8-C19C-4227-88C3-65220DF4D589}" type="pres">
      <dgm:prSet presAssocID="{1D0333A8-614A-4754-A153-A8A90BCC726D}" presName="node" presStyleLbl="alignAccFollowNode1" presStyleIdx="13" presStyleCnt="32">
        <dgm:presLayoutVars>
          <dgm:bulletEnabled val="1"/>
        </dgm:presLayoutVars>
      </dgm:prSet>
      <dgm:spPr/>
    </dgm:pt>
    <dgm:pt modelId="{DB2B94D6-0834-4166-A0E1-AAF5E40AE4CC}" type="pres">
      <dgm:prSet presAssocID="{44B96AFE-9282-43A0-9AB0-A318F13C08B5}" presName="sibTrans" presStyleCnt="0"/>
      <dgm:spPr/>
    </dgm:pt>
    <dgm:pt modelId="{1B742ED7-F629-4992-A79A-2A71A540F225}" type="pres">
      <dgm:prSet presAssocID="{15864040-855F-4E79-A4C8-B9B5DD6A2553}" presName="node" presStyleLbl="alignAccFollowNode1" presStyleIdx="14" presStyleCnt="32">
        <dgm:presLayoutVars>
          <dgm:bulletEnabled val="1"/>
        </dgm:presLayoutVars>
      </dgm:prSet>
      <dgm:spPr/>
    </dgm:pt>
    <dgm:pt modelId="{794E6E3E-9B89-4733-B8E3-C4031BFAE657}" type="pres">
      <dgm:prSet presAssocID="{1597CB98-8174-4C79-BD41-1BE5A621AA24}" presName="sibTrans" presStyleCnt="0"/>
      <dgm:spPr/>
    </dgm:pt>
    <dgm:pt modelId="{E87EFC29-7741-4C11-84CF-815E7270F35B}" type="pres">
      <dgm:prSet presAssocID="{8C48C073-30AA-4E2E-9237-E6662947F6EB}" presName="node" presStyleLbl="alignAccFollowNode1" presStyleIdx="15" presStyleCnt="32">
        <dgm:presLayoutVars>
          <dgm:bulletEnabled val="1"/>
        </dgm:presLayoutVars>
      </dgm:prSet>
      <dgm:spPr/>
    </dgm:pt>
    <dgm:pt modelId="{49F7DC26-A638-4148-883D-F81C07BFEB21}" type="pres">
      <dgm:prSet presAssocID="{2E937FEF-7E26-4379-B7C5-85E0D773A483}" presName="sibTrans" presStyleCnt="0"/>
      <dgm:spPr/>
    </dgm:pt>
    <dgm:pt modelId="{C26A210D-59FA-4CF9-B4E6-08CA451BA09D}" type="pres">
      <dgm:prSet presAssocID="{3E173C3E-C013-4F34-8A92-9017E0C2EF0A}" presName="node" presStyleLbl="alignAccFollowNode1" presStyleIdx="16" presStyleCnt="32">
        <dgm:presLayoutVars>
          <dgm:bulletEnabled val="1"/>
        </dgm:presLayoutVars>
      </dgm:prSet>
      <dgm:spPr/>
    </dgm:pt>
    <dgm:pt modelId="{9DE05A45-A17E-4BCB-BB04-107628183589}" type="pres">
      <dgm:prSet presAssocID="{0C71A5DD-B529-423D-AEEA-E1B2F433D54C}" presName="vSp" presStyleCnt="0"/>
      <dgm:spPr/>
    </dgm:pt>
    <dgm:pt modelId="{917B5B5B-5BAD-45CA-972B-E4075DA86910}" type="pres">
      <dgm:prSet presAssocID="{63340A17-5F57-4433-8EBB-E63CAC9BB595}" presName="horFlow" presStyleCnt="0"/>
      <dgm:spPr/>
    </dgm:pt>
    <dgm:pt modelId="{C0834F64-536B-4653-8363-4545960102D8}" type="pres">
      <dgm:prSet presAssocID="{63340A17-5F57-4433-8EBB-E63CAC9BB595}" presName="bigChev" presStyleLbl="node1" presStyleIdx="3" presStyleCnt="6"/>
      <dgm:spPr/>
    </dgm:pt>
    <dgm:pt modelId="{62B2B831-D399-4400-ADCD-E8202BCCAFAF}" type="pres">
      <dgm:prSet presAssocID="{7ACA3386-3DD0-4D73-8BD4-F944F21435F4}" presName="parTrans" presStyleCnt="0"/>
      <dgm:spPr/>
    </dgm:pt>
    <dgm:pt modelId="{6F841E9B-D927-4025-82B7-D029B13D1249}" type="pres">
      <dgm:prSet presAssocID="{8635D554-9023-48E6-B155-5AB934FE32C2}" presName="node" presStyleLbl="alignAccFollowNode1" presStyleIdx="17" presStyleCnt="32">
        <dgm:presLayoutVars>
          <dgm:bulletEnabled val="1"/>
        </dgm:presLayoutVars>
      </dgm:prSet>
      <dgm:spPr/>
    </dgm:pt>
    <dgm:pt modelId="{AC61516E-5FE2-4842-A6AF-CDD20E04E994}" type="pres">
      <dgm:prSet presAssocID="{1847EDE0-69BB-4D91-843A-3AF1007014BC}" presName="sibTrans" presStyleCnt="0"/>
      <dgm:spPr/>
    </dgm:pt>
    <dgm:pt modelId="{BE9F5BA4-5ABA-46C4-A7B7-32D7DDC0419B}" type="pres">
      <dgm:prSet presAssocID="{5CADF69B-5747-4757-9F50-E79A9F96218F}" presName="node" presStyleLbl="alignAccFollowNode1" presStyleIdx="18" presStyleCnt="32">
        <dgm:presLayoutVars>
          <dgm:bulletEnabled val="1"/>
        </dgm:presLayoutVars>
      </dgm:prSet>
      <dgm:spPr/>
    </dgm:pt>
    <dgm:pt modelId="{3AB2191D-E27C-4FD4-B7D7-3AF04B15DFD9}" type="pres">
      <dgm:prSet presAssocID="{B95EBF85-367B-4654-840A-41C425B7C989}" presName="sibTrans" presStyleCnt="0"/>
      <dgm:spPr/>
    </dgm:pt>
    <dgm:pt modelId="{3AA7B956-9A2C-48E2-8EA6-F9612765A873}" type="pres">
      <dgm:prSet presAssocID="{F29C4835-2E5D-4A5B-A8D8-7E11DFFE22A2}" presName="node" presStyleLbl="alignAccFollowNode1" presStyleIdx="19" presStyleCnt="32">
        <dgm:presLayoutVars>
          <dgm:bulletEnabled val="1"/>
        </dgm:presLayoutVars>
      </dgm:prSet>
      <dgm:spPr/>
    </dgm:pt>
    <dgm:pt modelId="{8301C6DA-E8F9-4BA9-8B36-426E1FB2A52B}" type="pres">
      <dgm:prSet presAssocID="{7C5EB62B-E3AE-4F81-841B-B2034CE48BE3}" presName="sibTrans" presStyleCnt="0"/>
      <dgm:spPr/>
    </dgm:pt>
    <dgm:pt modelId="{65F6C0B7-922E-4A7E-97D3-ECCBF1AD4896}" type="pres">
      <dgm:prSet presAssocID="{712DAD26-4FD9-49D4-A393-3B4BE2832D19}" presName="node" presStyleLbl="alignAccFollowNode1" presStyleIdx="20" presStyleCnt="32">
        <dgm:presLayoutVars>
          <dgm:bulletEnabled val="1"/>
        </dgm:presLayoutVars>
      </dgm:prSet>
      <dgm:spPr/>
    </dgm:pt>
    <dgm:pt modelId="{FE94D8E3-30D4-48CA-9E00-ABC1797B6BF7}" type="pres">
      <dgm:prSet presAssocID="{182EC7BA-12CA-4E76-8C5C-16FD0E98C04A}" presName="sibTrans" presStyleCnt="0"/>
      <dgm:spPr/>
    </dgm:pt>
    <dgm:pt modelId="{BD57B946-8633-4D77-971C-7723F61B428E}" type="pres">
      <dgm:prSet presAssocID="{757B2CAB-0F2D-45BC-B977-1EF784662277}" presName="node" presStyleLbl="alignAccFollowNode1" presStyleIdx="21" presStyleCnt="32">
        <dgm:presLayoutVars>
          <dgm:bulletEnabled val="1"/>
        </dgm:presLayoutVars>
      </dgm:prSet>
      <dgm:spPr/>
    </dgm:pt>
    <dgm:pt modelId="{F9AFDE78-65CB-4422-B13E-DD83D6B1662C}" type="pres">
      <dgm:prSet presAssocID="{63340A17-5F57-4433-8EBB-E63CAC9BB595}" presName="vSp" presStyleCnt="0"/>
      <dgm:spPr/>
    </dgm:pt>
    <dgm:pt modelId="{BDF9241B-1D75-43F9-A5FB-A7B5340FE489}" type="pres">
      <dgm:prSet presAssocID="{F98F8421-2EBE-439E-B4AE-AC9BDB8FD330}" presName="horFlow" presStyleCnt="0"/>
      <dgm:spPr/>
    </dgm:pt>
    <dgm:pt modelId="{DEE09DE3-4C48-429D-ACE9-19317F5B4450}" type="pres">
      <dgm:prSet presAssocID="{F98F8421-2EBE-439E-B4AE-AC9BDB8FD330}" presName="bigChev" presStyleLbl="node1" presStyleIdx="4" presStyleCnt="6"/>
      <dgm:spPr/>
    </dgm:pt>
    <dgm:pt modelId="{7F497C33-9A9C-4AFA-8357-F45842334DDC}" type="pres">
      <dgm:prSet presAssocID="{F4F43513-5179-4533-8B3A-7CC2522DFB44}" presName="parTrans" presStyleCnt="0"/>
      <dgm:spPr/>
    </dgm:pt>
    <dgm:pt modelId="{E7D2CF04-18C1-491F-A7A2-A6F68A155C2B}" type="pres">
      <dgm:prSet presAssocID="{5EC30318-89BE-4135-A32E-54135DC31137}" presName="node" presStyleLbl="alignAccFollowNode1" presStyleIdx="22" presStyleCnt="32">
        <dgm:presLayoutVars>
          <dgm:bulletEnabled val="1"/>
        </dgm:presLayoutVars>
      </dgm:prSet>
      <dgm:spPr/>
    </dgm:pt>
    <dgm:pt modelId="{3EDF0212-F1EE-45E0-9224-692CA7106392}" type="pres">
      <dgm:prSet presAssocID="{2D5F5CBD-DC29-4EEE-ABF3-64BF1D041E9D}" presName="sibTrans" presStyleCnt="0"/>
      <dgm:spPr/>
    </dgm:pt>
    <dgm:pt modelId="{10091269-B5C2-4488-8509-06FC497613B1}" type="pres">
      <dgm:prSet presAssocID="{FD896C0A-0E33-4A03-B5BC-8088CAA18FD9}" presName="node" presStyleLbl="alignAccFollowNode1" presStyleIdx="23" presStyleCnt="32">
        <dgm:presLayoutVars>
          <dgm:bulletEnabled val="1"/>
        </dgm:presLayoutVars>
      </dgm:prSet>
      <dgm:spPr/>
    </dgm:pt>
    <dgm:pt modelId="{1677F01D-C9C4-4733-A58A-FF71DAA812F2}" type="pres">
      <dgm:prSet presAssocID="{D9E4346F-D446-487E-B7D3-4C14C4C2E7DB}" presName="sibTrans" presStyleCnt="0"/>
      <dgm:spPr/>
    </dgm:pt>
    <dgm:pt modelId="{03DBBDE2-4199-4AAF-A254-2F2879887210}" type="pres">
      <dgm:prSet presAssocID="{05AFC246-74DE-4E66-B46E-67E136278157}" presName="node" presStyleLbl="alignAccFollowNode1" presStyleIdx="24" presStyleCnt="32">
        <dgm:presLayoutVars>
          <dgm:bulletEnabled val="1"/>
        </dgm:presLayoutVars>
      </dgm:prSet>
      <dgm:spPr/>
    </dgm:pt>
    <dgm:pt modelId="{1A61C211-87FC-42A1-AAD8-A99BA86EFA73}" type="pres">
      <dgm:prSet presAssocID="{64BC5DC0-EF63-4CA9-86B9-248060CA066C}" presName="sibTrans" presStyleCnt="0"/>
      <dgm:spPr/>
    </dgm:pt>
    <dgm:pt modelId="{B8D4A8CB-E649-4258-AFDC-911DC92E344C}" type="pres">
      <dgm:prSet presAssocID="{4E436E2E-624B-4611-94E0-E80FC2A08616}" presName="node" presStyleLbl="alignAccFollowNode1" presStyleIdx="25" presStyleCnt="32">
        <dgm:presLayoutVars>
          <dgm:bulletEnabled val="1"/>
        </dgm:presLayoutVars>
      </dgm:prSet>
      <dgm:spPr/>
    </dgm:pt>
    <dgm:pt modelId="{9DE37F74-956F-446D-A2E7-635965305B47}" type="pres">
      <dgm:prSet presAssocID="{8B971582-E585-4C68-99DF-20B27D9BA125}" presName="sibTrans" presStyleCnt="0"/>
      <dgm:spPr/>
    </dgm:pt>
    <dgm:pt modelId="{1A786EE1-0CBC-4448-A06A-15A1E0846B31}" type="pres">
      <dgm:prSet presAssocID="{D8A0699D-5FE4-4F72-9373-654A15252D9E}" presName="node" presStyleLbl="alignAccFollowNode1" presStyleIdx="26" presStyleCnt="32">
        <dgm:presLayoutVars>
          <dgm:bulletEnabled val="1"/>
        </dgm:presLayoutVars>
      </dgm:prSet>
      <dgm:spPr/>
    </dgm:pt>
    <dgm:pt modelId="{FB94370E-A3E2-4904-A415-14CFA2047D8B}" type="pres">
      <dgm:prSet presAssocID="{613C88FE-205F-4D17-BD79-1D478D152CAE}" presName="sibTrans" presStyleCnt="0"/>
      <dgm:spPr/>
    </dgm:pt>
    <dgm:pt modelId="{6217567F-00D9-438C-8690-5845BAADA4D4}" type="pres">
      <dgm:prSet presAssocID="{B8FE2EF0-1152-454B-8A05-3D9AC03559ED}" presName="node" presStyleLbl="alignAccFollowNode1" presStyleIdx="27" presStyleCnt="32">
        <dgm:presLayoutVars>
          <dgm:bulletEnabled val="1"/>
        </dgm:presLayoutVars>
      </dgm:prSet>
      <dgm:spPr/>
    </dgm:pt>
    <dgm:pt modelId="{C9E6806F-314E-40A7-B49E-AC7E312A4CF1}" type="pres">
      <dgm:prSet presAssocID="{F98F8421-2EBE-439E-B4AE-AC9BDB8FD330}" presName="vSp" presStyleCnt="0"/>
      <dgm:spPr/>
    </dgm:pt>
    <dgm:pt modelId="{891CBFB1-AC2A-41E9-8D8E-627D3E2B72FF}" type="pres">
      <dgm:prSet presAssocID="{2A4EF4D1-587D-483D-B29E-69FF070C4397}" presName="horFlow" presStyleCnt="0"/>
      <dgm:spPr/>
    </dgm:pt>
    <dgm:pt modelId="{069544DF-B75B-4DDC-8E27-ED9C68D33ADB}" type="pres">
      <dgm:prSet presAssocID="{2A4EF4D1-587D-483D-B29E-69FF070C4397}" presName="bigChev" presStyleLbl="node1" presStyleIdx="5" presStyleCnt="6"/>
      <dgm:spPr/>
    </dgm:pt>
    <dgm:pt modelId="{B80BB0E5-93DF-4C7D-8416-0E2DA2B51F36}" type="pres">
      <dgm:prSet presAssocID="{FAD57958-D044-4965-9A5C-70BEF25A711C}" presName="parTrans" presStyleCnt="0"/>
      <dgm:spPr/>
    </dgm:pt>
    <dgm:pt modelId="{91290FE8-331A-42CC-8DE4-009D9AECF2C6}" type="pres">
      <dgm:prSet presAssocID="{7A21A652-52C1-4C6D-B2FB-15C497E913B8}" presName="node" presStyleLbl="alignAccFollowNode1" presStyleIdx="28" presStyleCnt="32">
        <dgm:presLayoutVars>
          <dgm:bulletEnabled val="1"/>
        </dgm:presLayoutVars>
      </dgm:prSet>
      <dgm:spPr/>
    </dgm:pt>
    <dgm:pt modelId="{34BC7D6C-0EE2-42B4-B350-668FFEF90C72}" type="pres">
      <dgm:prSet presAssocID="{1A51E2FB-F957-4A2E-A95F-2C4FA056D449}" presName="sibTrans" presStyleCnt="0"/>
      <dgm:spPr/>
    </dgm:pt>
    <dgm:pt modelId="{0DD1E6C2-CC6E-41E2-8D52-E49BCD038FF0}" type="pres">
      <dgm:prSet presAssocID="{57E4C93E-1919-4825-ADF3-3AFC2625FBDC}" presName="node" presStyleLbl="alignAccFollowNode1" presStyleIdx="29" presStyleCnt="32">
        <dgm:presLayoutVars>
          <dgm:bulletEnabled val="1"/>
        </dgm:presLayoutVars>
      </dgm:prSet>
      <dgm:spPr/>
    </dgm:pt>
    <dgm:pt modelId="{AE8EB491-4C50-4EE9-A83D-F7942D42A37A}" type="pres">
      <dgm:prSet presAssocID="{F461B8EA-FD5D-4731-B431-E44115620624}" presName="sibTrans" presStyleCnt="0"/>
      <dgm:spPr/>
    </dgm:pt>
    <dgm:pt modelId="{F997CCD8-154F-43F0-AACD-6C31050700FE}" type="pres">
      <dgm:prSet presAssocID="{F8257BCD-C85B-4DC3-9F50-15B795E640DE}" presName="node" presStyleLbl="alignAccFollowNode1" presStyleIdx="30" presStyleCnt="32">
        <dgm:presLayoutVars>
          <dgm:bulletEnabled val="1"/>
        </dgm:presLayoutVars>
      </dgm:prSet>
      <dgm:spPr/>
    </dgm:pt>
    <dgm:pt modelId="{720D5F52-7707-408B-9F9B-34B6A4B013E5}" type="pres">
      <dgm:prSet presAssocID="{6C6E4827-24CA-4ECD-8456-1D502D78AB5B}" presName="sibTrans" presStyleCnt="0"/>
      <dgm:spPr/>
    </dgm:pt>
    <dgm:pt modelId="{1C13DC9A-B4EB-4516-8B63-8C465D020282}" type="pres">
      <dgm:prSet presAssocID="{984DCAFE-0C65-4595-8DD2-3F4DB7AD5195}" presName="node" presStyleLbl="alignAccFollowNode1" presStyleIdx="31" presStyleCnt="32">
        <dgm:presLayoutVars>
          <dgm:bulletEnabled val="1"/>
        </dgm:presLayoutVars>
      </dgm:prSet>
      <dgm:spPr/>
    </dgm:pt>
  </dgm:ptLst>
  <dgm:cxnLst>
    <dgm:cxn modelId="{13E95B00-30FB-4529-9F22-64FA53D223F8}" type="presOf" srcId="{55C7FD22-2415-4BD6-8540-1A34403B67F4}" destId="{884031E4-6FDF-4605-9F55-EDE89D1059BD}" srcOrd="0" destOrd="0" presId="urn:microsoft.com/office/officeart/2005/8/layout/lProcess3"/>
    <dgm:cxn modelId="{C0573F05-16CD-44ED-AFCF-D4DB6DA11226}" srcId="{9EF768A5-6F6A-4AA9-8227-C26087E92CDE}" destId="{63340A17-5F57-4433-8EBB-E63CAC9BB595}" srcOrd="3" destOrd="0" parTransId="{39967CA7-F5B7-4F61-BED1-56945693CE2C}" sibTransId="{5CC222E6-E66F-42BA-9666-5204C4EAFE95}"/>
    <dgm:cxn modelId="{6737FD06-DFF1-4668-AE40-027593108130}" srcId="{A98EF07A-C472-4109-9AC9-931AAFEFF128}" destId="{08B0110D-73AD-4573-8EDD-6988AC75A1FB}" srcOrd="4" destOrd="0" parTransId="{C630A9F9-9B1D-4A96-BFBA-8A69F477518A}" sibTransId="{9027DF62-D8D0-4B10-A59E-9744F587EA6C}"/>
    <dgm:cxn modelId="{B6E9150A-F329-4D58-AA9B-2301E154C8B0}" type="presOf" srcId="{81131F38-ADD5-45CB-9A2F-9D75176490C8}" destId="{D790E2DA-9EC0-45DD-82CE-14789C11CF45}" srcOrd="0" destOrd="0" presId="urn:microsoft.com/office/officeart/2005/8/layout/lProcess3"/>
    <dgm:cxn modelId="{DC4DA812-1415-49AB-9208-CBC071065D86}" srcId="{F98F8421-2EBE-439E-B4AE-AC9BDB8FD330}" destId="{4E436E2E-624B-4611-94E0-E80FC2A08616}" srcOrd="3" destOrd="0" parTransId="{384EFB86-D266-4E9A-9032-B790B78B3072}" sibTransId="{8B971582-E585-4C68-99DF-20B27D9BA125}"/>
    <dgm:cxn modelId="{F1E0F022-04E5-46CD-B9EE-3513141EEBC7}" srcId="{2A4EF4D1-587D-483D-B29E-69FF070C4397}" destId="{984DCAFE-0C65-4595-8DD2-3F4DB7AD5195}" srcOrd="3" destOrd="0" parTransId="{27F5853D-A514-4B53-8365-ECEB88CFA934}" sibTransId="{4A4D8773-F17B-4C09-8460-80F7F99219DF}"/>
    <dgm:cxn modelId="{7B6F8326-D8C7-4941-B7EF-DE51CAB84C9B}" srcId="{A98EF07A-C472-4109-9AC9-931AAFEFF128}" destId="{55C7FD22-2415-4BD6-8540-1A34403B67F4}" srcOrd="0" destOrd="0" parTransId="{9683FC4C-812C-447C-8B61-A74792125F6B}" sibTransId="{DD3B76AE-1527-41B2-ADF0-ED47E2D2195F}"/>
    <dgm:cxn modelId="{C519AE29-5D63-4930-B7D6-9DEBEF15D699}" srcId="{9EF768A5-6F6A-4AA9-8227-C26087E92CDE}" destId="{0C71A5DD-B529-423D-AEEA-E1B2F433D54C}" srcOrd="2" destOrd="0" parTransId="{446EC4DB-CEF9-48B1-9F76-AAC2694DF518}" sibTransId="{2E5ECBAA-CE7A-4B14-8713-D8D73F085DEB}"/>
    <dgm:cxn modelId="{AF48DB29-5601-4784-863A-4BCF36E0E1D4}" srcId="{2A4EF4D1-587D-483D-B29E-69FF070C4397}" destId="{F8257BCD-C85B-4DC3-9F50-15B795E640DE}" srcOrd="2" destOrd="0" parTransId="{26A9B534-E90B-4E7A-8F92-DC30FDCEF2B8}" sibTransId="{6C6E4827-24CA-4ECD-8456-1D502D78AB5B}"/>
    <dgm:cxn modelId="{FA63372B-2F7F-464A-85C3-65649B70ACE6}" type="presOf" srcId="{3E173C3E-C013-4F34-8A92-9017E0C2EF0A}" destId="{C26A210D-59FA-4CF9-B4E6-08CA451BA09D}" srcOrd="0" destOrd="0" presId="urn:microsoft.com/office/officeart/2005/8/layout/lProcess3"/>
    <dgm:cxn modelId="{DF564130-D41A-4B25-B6F8-FBC9C0EEFC90}" srcId="{F98F8421-2EBE-439E-B4AE-AC9BDB8FD330}" destId="{5EC30318-89BE-4135-A32E-54135DC31137}" srcOrd="0" destOrd="0" parTransId="{F4F43513-5179-4533-8B3A-7CC2522DFB44}" sibTransId="{2D5F5CBD-DC29-4EEE-ABF3-64BF1D041E9D}"/>
    <dgm:cxn modelId="{C2547630-70FC-495E-9DB6-774CCE56753F}" srcId="{0C71A5DD-B529-423D-AEEA-E1B2F433D54C}" destId="{A1AF848A-735C-421B-B992-028A056A8D30}" srcOrd="0" destOrd="0" parTransId="{03845D1E-D46E-46FF-8711-3B20089355B7}" sibTransId="{52C3B725-BC1F-489E-9416-B5DE3EE3C59E}"/>
    <dgm:cxn modelId="{53F4B434-6121-41CE-921B-D98834091DD3}" type="presOf" srcId="{F98F8421-2EBE-439E-B4AE-AC9BDB8FD330}" destId="{DEE09DE3-4C48-429D-ACE9-19317F5B4450}" srcOrd="0" destOrd="0" presId="urn:microsoft.com/office/officeart/2005/8/layout/lProcess3"/>
    <dgm:cxn modelId="{06EA223A-A3A7-4D62-89F4-4BA3E4D37511}" type="presOf" srcId="{527D2743-D83B-4E86-BE31-C0F628E65485}" destId="{53FD6A6E-54A5-4626-A1EB-0EE42610846D}" srcOrd="0" destOrd="0" presId="urn:microsoft.com/office/officeart/2005/8/layout/lProcess3"/>
    <dgm:cxn modelId="{348C393C-3A1F-4E5C-8BA3-47E23E3EA679}" srcId="{9EF768A5-6F6A-4AA9-8227-C26087E92CDE}" destId="{F98F8421-2EBE-439E-B4AE-AC9BDB8FD330}" srcOrd="4" destOrd="0" parTransId="{FF0A8162-7962-4FC8-A178-065E87D49AE0}" sibTransId="{A0B44559-C47E-4822-B232-239D38F2C9A3}"/>
    <dgm:cxn modelId="{A530FE3F-F1EB-48B4-9F13-6AF44056F8AB}" type="presOf" srcId="{B8FE2EF0-1152-454B-8A05-3D9AC03559ED}" destId="{6217567F-00D9-438C-8690-5845BAADA4D4}" srcOrd="0" destOrd="0" presId="urn:microsoft.com/office/officeart/2005/8/layout/lProcess3"/>
    <dgm:cxn modelId="{31980841-2997-453D-84D7-419ED857974C}" srcId="{0C71A5DD-B529-423D-AEEA-E1B2F433D54C}" destId="{1D0333A8-614A-4754-A153-A8A90BCC726D}" srcOrd="1" destOrd="0" parTransId="{296A56B7-A0AC-4A5C-9837-DD9C4716A929}" sibTransId="{44B96AFE-9282-43A0-9AB0-A318F13C08B5}"/>
    <dgm:cxn modelId="{710E1941-F6D8-4624-9F21-1DAADC9C61E5}" srcId="{F98F8421-2EBE-439E-B4AE-AC9BDB8FD330}" destId="{05AFC246-74DE-4E66-B46E-67E136278157}" srcOrd="2" destOrd="0" parTransId="{6B13B178-2917-468D-A514-D09DC28DA7C8}" sibTransId="{64BC5DC0-EF63-4CA9-86B9-248060CA066C}"/>
    <dgm:cxn modelId="{59B82741-84D5-41CC-9876-BD83EEDB06BD}" srcId="{63340A17-5F57-4433-8EBB-E63CAC9BB595}" destId="{712DAD26-4FD9-49D4-A393-3B4BE2832D19}" srcOrd="3" destOrd="0" parTransId="{2E293BE3-EED8-4205-81CA-79568486BCC7}" sibTransId="{182EC7BA-12CA-4E76-8C5C-16FD0E98C04A}"/>
    <dgm:cxn modelId="{EE989343-24DE-4389-A236-2C00CB183ADE}" srcId="{A98EF07A-C472-4109-9AC9-931AAFEFF128}" destId="{A8128592-5784-43BC-8679-A7084C35FF80}" srcOrd="2" destOrd="0" parTransId="{8F684008-CEDD-4722-90A7-C4C44E6327C6}" sibTransId="{C44D3993-E9EB-4D3C-9D73-E4AEFFD3078D}"/>
    <dgm:cxn modelId="{10230844-CAC4-4BBD-BD8B-4429AF25D338}" type="presOf" srcId="{1D0333A8-614A-4754-A153-A8A90BCC726D}" destId="{668F3AF8-C19C-4227-88C3-65220DF4D589}" srcOrd="0" destOrd="0" presId="urn:microsoft.com/office/officeart/2005/8/layout/lProcess3"/>
    <dgm:cxn modelId="{09A83564-E6FB-4795-B899-A8813671AE48}" srcId="{9EF768A5-6F6A-4AA9-8227-C26087E92CDE}" destId="{2A4EF4D1-587D-483D-B29E-69FF070C4397}" srcOrd="5" destOrd="0" parTransId="{4560961D-C404-4E27-BA3E-7AA322B62DD4}" sibTransId="{51C29145-47F1-4BD1-B0B2-305EBEEFE971}"/>
    <dgm:cxn modelId="{A0E17546-A3EE-46E1-88F4-D95E2D12B5C2}" srcId="{9EF768A5-6F6A-4AA9-8227-C26087E92CDE}" destId="{A98EF07A-C472-4109-9AC9-931AAFEFF128}" srcOrd="1" destOrd="0" parTransId="{D7BD544F-5D85-411D-88DC-982734B85F6D}" sibTransId="{B67A8FDF-D76B-4FF7-A002-66C7DA311975}"/>
    <dgm:cxn modelId="{42D3C847-52D7-4487-A9B9-A9F3C18A84A6}" srcId="{63340A17-5F57-4433-8EBB-E63CAC9BB595}" destId="{8635D554-9023-48E6-B155-5AB934FE32C2}" srcOrd="0" destOrd="0" parTransId="{7ACA3386-3DD0-4D73-8BD4-F944F21435F4}" sibTransId="{1847EDE0-69BB-4D91-843A-3AF1007014BC}"/>
    <dgm:cxn modelId="{FBC1E949-AF6B-4AB6-BBC4-AED45963A280}" type="presOf" srcId="{A98EF07A-C472-4109-9AC9-931AAFEFF128}" destId="{5C95708E-5AA2-422F-878C-3C9893D14A1B}" srcOrd="0" destOrd="0" presId="urn:microsoft.com/office/officeart/2005/8/layout/lProcess3"/>
    <dgm:cxn modelId="{BBF9B04A-3918-4DF4-8215-D005442F0FC1}" srcId="{D0477B74-BA69-4631-A0A9-750D915F59E4}" destId="{F8579F39-F3F5-4671-9F15-C65E167E4D0A}" srcOrd="4" destOrd="0" parTransId="{2F3E5111-E9F6-4CB8-B239-97F419443862}" sibTransId="{B1A11B13-BF92-4B2C-A895-238F621DEBF0}"/>
    <dgm:cxn modelId="{96FB584B-2172-4AA3-BF46-1521272792A5}" type="presOf" srcId="{8C48C073-30AA-4E2E-9237-E6662947F6EB}" destId="{E87EFC29-7741-4C11-84CF-815E7270F35B}" srcOrd="0" destOrd="0" presId="urn:microsoft.com/office/officeart/2005/8/layout/lProcess3"/>
    <dgm:cxn modelId="{54B17E6B-1D53-4985-BB5E-3A4B2C72AC87}" type="presOf" srcId="{7A21A652-52C1-4C6D-B2FB-15C497E913B8}" destId="{91290FE8-331A-42CC-8DE4-009D9AECF2C6}" srcOrd="0" destOrd="0" presId="urn:microsoft.com/office/officeart/2005/8/layout/lProcess3"/>
    <dgm:cxn modelId="{AECFD26D-C7FB-4F67-9CDB-96DB4C049707}" type="presOf" srcId="{F1E9FC84-1C0B-4D11-B5EF-3823ECAF5043}" destId="{4C33B7BB-F95D-46A3-AC23-31485E1FCBED}" srcOrd="0" destOrd="0" presId="urn:microsoft.com/office/officeart/2005/8/layout/lProcess3"/>
    <dgm:cxn modelId="{2324E14E-FE80-4131-9402-8B5607328DD0}" srcId="{2A4EF4D1-587D-483D-B29E-69FF070C4397}" destId="{7A21A652-52C1-4C6D-B2FB-15C497E913B8}" srcOrd="0" destOrd="0" parTransId="{FAD57958-D044-4965-9A5C-70BEF25A711C}" sibTransId="{1A51E2FB-F957-4A2E-A95F-2C4FA056D449}"/>
    <dgm:cxn modelId="{EF54144F-0F8A-4017-AC56-9AB50B6D1236}" type="presOf" srcId="{D0477B74-BA69-4631-A0A9-750D915F59E4}" destId="{884DDC0F-2941-40E2-82DB-A8329C25DC65}" srcOrd="0" destOrd="0" presId="urn:microsoft.com/office/officeart/2005/8/layout/lProcess3"/>
    <dgm:cxn modelId="{54DA6752-53EE-4DC9-BE13-2CAF035C18CA}" type="presOf" srcId="{8635D554-9023-48E6-B155-5AB934FE32C2}" destId="{6F841E9B-D927-4025-82B7-D029B13D1249}" srcOrd="0" destOrd="0" presId="urn:microsoft.com/office/officeart/2005/8/layout/lProcess3"/>
    <dgm:cxn modelId="{507C1274-941A-4ABB-AB65-D4483BCC9727}" type="presOf" srcId="{9258EFF3-8CD2-4877-9BE9-6E9F341206FA}" destId="{10224108-C8A5-47D7-AF8A-78B9EE5BB7B2}" srcOrd="0" destOrd="0" presId="urn:microsoft.com/office/officeart/2005/8/layout/lProcess3"/>
    <dgm:cxn modelId="{B37F2A76-0916-491D-9FF5-31B0E5B2E7A3}" type="presOf" srcId="{2A4EF4D1-587D-483D-B29E-69FF070C4397}" destId="{069544DF-B75B-4DDC-8E27-ED9C68D33ADB}" srcOrd="0" destOrd="0" presId="urn:microsoft.com/office/officeart/2005/8/layout/lProcess3"/>
    <dgm:cxn modelId="{9A4D9076-67AF-4C96-BBB7-D6C2BC990F5F}" type="presOf" srcId="{A1AF848A-735C-421B-B992-028A056A8D30}" destId="{7B04EEE9-7D11-4B5A-B5F2-066B0B66D9DA}" srcOrd="0" destOrd="0" presId="urn:microsoft.com/office/officeart/2005/8/layout/lProcess3"/>
    <dgm:cxn modelId="{8A737D77-9503-4507-8622-A8C2D9203750}" type="presOf" srcId="{757B2CAB-0F2D-45BC-B977-1EF784662277}" destId="{BD57B946-8633-4D77-971C-7723F61B428E}" srcOrd="0" destOrd="0" presId="urn:microsoft.com/office/officeart/2005/8/layout/lProcess3"/>
    <dgm:cxn modelId="{BA21C277-3FCB-48E1-85C7-BE7E9FCACB07}" type="presOf" srcId="{CA0FCC33-B577-4EF0-ACAD-049697E16139}" destId="{F35CE6B6-B547-4946-968E-B9AE75DD050F}" srcOrd="0" destOrd="0" presId="urn:microsoft.com/office/officeart/2005/8/layout/lProcess3"/>
    <dgm:cxn modelId="{0EA28D59-5738-4030-9BB1-9084310520B3}" type="presOf" srcId="{08B0110D-73AD-4573-8EDD-6988AC75A1FB}" destId="{0BC3C790-307D-48DE-9AB8-4FC1EF2077A3}" srcOrd="0" destOrd="0" presId="urn:microsoft.com/office/officeart/2005/8/layout/lProcess3"/>
    <dgm:cxn modelId="{6AB8B382-9831-44E9-B4B0-CC3FE6B89A82}" type="presOf" srcId="{4E436E2E-624B-4611-94E0-E80FC2A08616}" destId="{B8D4A8CB-E649-4258-AFDC-911DC92E344C}" srcOrd="0" destOrd="0" presId="urn:microsoft.com/office/officeart/2005/8/layout/lProcess3"/>
    <dgm:cxn modelId="{63B18583-1BBD-4674-9D38-9C098008CA29}" srcId="{F98F8421-2EBE-439E-B4AE-AC9BDB8FD330}" destId="{FD896C0A-0E33-4A03-B5BC-8088CAA18FD9}" srcOrd="1" destOrd="0" parTransId="{C3FE0C93-7F3E-4CF2-81C9-0FD848035CBA}" sibTransId="{D9E4346F-D446-487E-B7D3-4C14C4C2E7DB}"/>
    <dgm:cxn modelId="{89381D87-3B37-4AFE-A41B-B58F1678F394}" type="presOf" srcId="{15864040-855F-4E79-A4C8-B9B5DD6A2553}" destId="{1B742ED7-F629-4992-A79A-2A71A540F225}" srcOrd="0" destOrd="0" presId="urn:microsoft.com/office/officeart/2005/8/layout/lProcess3"/>
    <dgm:cxn modelId="{BD34058C-BBFC-4FEB-84D9-01F759F7C40E}" srcId="{63340A17-5F57-4433-8EBB-E63CAC9BB595}" destId="{F29C4835-2E5D-4A5B-A8D8-7E11DFFE22A2}" srcOrd="2" destOrd="0" parTransId="{6674EB8F-C94A-4FBF-B987-45543AD1D8EE}" sibTransId="{7C5EB62B-E3AE-4F81-841B-B2034CE48BE3}"/>
    <dgm:cxn modelId="{06E3A795-CEDA-4E85-B5D7-81AAA790235C}" type="presOf" srcId="{A76B4CC8-9191-4666-B256-6AACAF79F183}" destId="{BFDFCDB9-B871-4DE4-8744-A1A1047EBD80}" srcOrd="0" destOrd="0" presId="urn:microsoft.com/office/officeart/2005/8/layout/lProcess3"/>
    <dgm:cxn modelId="{810A4998-4533-4576-A100-A6A51DDD2790}" type="presOf" srcId="{FD896C0A-0E33-4A03-B5BC-8088CAA18FD9}" destId="{10091269-B5C2-4488-8509-06FC497613B1}" srcOrd="0" destOrd="0" presId="urn:microsoft.com/office/officeart/2005/8/layout/lProcess3"/>
    <dgm:cxn modelId="{EFA73B9E-3FBD-42BA-9934-C948E504AA06}" srcId="{F98F8421-2EBE-439E-B4AE-AC9BDB8FD330}" destId="{D8A0699D-5FE4-4F72-9373-654A15252D9E}" srcOrd="4" destOrd="0" parTransId="{91B3650F-D3C8-42EF-96BC-1434FABF7CD0}" sibTransId="{613C88FE-205F-4D17-BD79-1D478D152CAE}"/>
    <dgm:cxn modelId="{E7EDA2A1-63CD-44E5-B1A9-FB4F908E14B4}" type="presOf" srcId="{F8257BCD-C85B-4DC3-9F50-15B795E640DE}" destId="{F997CCD8-154F-43F0-AACD-6C31050700FE}" srcOrd="0" destOrd="0" presId="urn:microsoft.com/office/officeart/2005/8/layout/lProcess3"/>
    <dgm:cxn modelId="{515919A2-7759-44B9-BC0A-AE93E9E71233}" type="presOf" srcId="{A8128592-5784-43BC-8679-A7084C35FF80}" destId="{02FC972A-A8BA-4EAC-89A4-4F4BD972E430}" srcOrd="0" destOrd="0" presId="urn:microsoft.com/office/officeart/2005/8/layout/lProcess3"/>
    <dgm:cxn modelId="{6D4ED3A2-FEA0-468E-A05E-25404C7F1D2B}" srcId="{D0477B74-BA69-4631-A0A9-750D915F59E4}" destId="{9258EFF3-8CD2-4877-9BE9-6E9F341206FA}" srcOrd="0" destOrd="0" parTransId="{4B996889-9036-4E79-95C9-C3310329C79C}" sibTransId="{AEEE617C-4518-4C8E-9DE2-92EB06003A72}"/>
    <dgm:cxn modelId="{F5033FA5-8521-4B6F-A64F-F83228D2CE03}" srcId="{63340A17-5F57-4433-8EBB-E63CAC9BB595}" destId="{757B2CAB-0F2D-45BC-B977-1EF784662277}" srcOrd="4" destOrd="0" parTransId="{0BFD92E7-BA46-4AA0-BDC1-F278894D5A0F}" sibTransId="{0D2D8289-188D-41A1-89CB-5C07E1EC37F3}"/>
    <dgm:cxn modelId="{2D6101A7-83B8-4B05-8B15-3F7D53BE1A59}" type="presOf" srcId="{F8579F39-F3F5-4671-9F15-C65E167E4D0A}" destId="{81E58A80-B661-4DC7-B195-47E94BAA882A}" srcOrd="0" destOrd="0" presId="urn:microsoft.com/office/officeart/2005/8/layout/lProcess3"/>
    <dgm:cxn modelId="{98468CA7-6AE8-4CE6-858A-AD71DBC5A36E}" srcId="{A98EF07A-C472-4109-9AC9-931AAFEFF128}" destId="{81131F38-ADD5-45CB-9A2F-9D75176490C8}" srcOrd="1" destOrd="0" parTransId="{5A376E4D-D47E-414D-AFFC-98B5A17916EF}" sibTransId="{EF18423A-6718-44DD-B742-3CE4F7657A05}"/>
    <dgm:cxn modelId="{9EA52AA9-B7DD-4C2F-9E27-55CD3E5B94C7}" srcId="{9EF768A5-6F6A-4AA9-8227-C26087E92CDE}" destId="{D0477B74-BA69-4631-A0A9-750D915F59E4}" srcOrd="0" destOrd="0" parTransId="{6D60EB97-8FAF-47FB-86C3-DE025F3E1626}" sibTransId="{FEF9E45A-86D3-4815-B652-73786BDD82C6}"/>
    <dgm:cxn modelId="{95A40EAC-6BAD-48FC-8859-B3471F211C52}" srcId="{A98EF07A-C472-4109-9AC9-931AAFEFF128}" destId="{527D2743-D83B-4E86-BE31-C0F628E65485}" srcOrd="3" destOrd="0" parTransId="{7DB8A81F-6778-4FB0-A820-093770CF21B1}" sibTransId="{053591CF-6037-4DF3-B513-CA29971A3819}"/>
    <dgm:cxn modelId="{3179D5AD-95E7-4E56-84E9-E4ADCF8BD738}" type="presOf" srcId="{05AFC246-74DE-4E66-B46E-67E136278157}" destId="{03DBBDE2-4199-4AAF-A254-2F2879887210}" srcOrd="0" destOrd="0" presId="urn:microsoft.com/office/officeart/2005/8/layout/lProcess3"/>
    <dgm:cxn modelId="{B05834B3-CF23-4B75-A10A-DCFBD1875FE1}" type="presOf" srcId="{57E4C93E-1919-4825-ADF3-3AFC2625FBDC}" destId="{0DD1E6C2-CC6E-41E2-8D52-E49BCD038FF0}" srcOrd="0" destOrd="0" presId="urn:microsoft.com/office/officeart/2005/8/layout/lProcess3"/>
    <dgm:cxn modelId="{487B07BB-940E-448B-ADDE-E01C00683893}" srcId="{0C71A5DD-B529-423D-AEEA-E1B2F433D54C}" destId="{15864040-855F-4E79-A4C8-B9B5DD6A2553}" srcOrd="2" destOrd="0" parTransId="{AD97016C-4554-4818-AFA7-9DC569AA1A3A}" sibTransId="{1597CB98-8174-4C79-BD41-1BE5A621AA24}"/>
    <dgm:cxn modelId="{18C959BD-634F-4F28-992A-29503CF39B8E}" srcId="{F98F8421-2EBE-439E-B4AE-AC9BDB8FD330}" destId="{B8FE2EF0-1152-454B-8A05-3D9AC03559ED}" srcOrd="5" destOrd="0" parTransId="{05C8607F-ABCC-4D89-AC5D-CF8ADA0BFBED}" sibTransId="{2B98A59D-31E5-4276-B967-84A47ACBA8DB}"/>
    <dgm:cxn modelId="{70E5A6C2-5B15-417F-8FB8-11E16E8A7E4E}" srcId="{D0477B74-BA69-4631-A0A9-750D915F59E4}" destId="{99451733-1212-405B-9AF9-27C21CBE0230}" srcOrd="6" destOrd="0" parTransId="{7647565E-F41D-49A8-917B-2CEAD23C6389}" sibTransId="{B29CE8E3-CE9D-457B-B067-032CA393F9B1}"/>
    <dgm:cxn modelId="{E9BC34C5-F334-41F0-AAE1-7186AFB3AEF5}" type="presOf" srcId="{E1DE57D7-CBE9-46A2-9503-4396CF3EC503}" destId="{6018A743-6F3E-4F38-8A57-BD1343D9C91F}" srcOrd="0" destOrd="0" presId="urn:microsoft.com/office/officeart/2005/8/layout/lProcess3"/>
    <dgm:cxn modelId="{3808F5C7-B3F6-409E-B8F6-81FA42C4C73F}" srcId="{63340A17-5F57-4433-8EBB-E63CAC9BB595}" destId="{5CADF69B-5747-4757-9F50-E79A9F96218F}" srcOrd="1" destOrd="0" parTransId="{1DB1FC2F-63B6-4B27-A8B8-E3D77BCCB9DD}" sibTransId="{B95EBF85-367B-4654-840A-41C425B7C989}"/>
    <dgm:cxn modelId="{8F9911D1-08E4-48F5-A171-C6A78A5F91C6}" type="presOf" srcId="{712DAD26-4FD9-49D4-A393-3B4BE2832D19}" destId="{65F6C0B7-922E-4A7E-97D3-ECCBF1AD4896}" srcOrd="0" destOrd="0" presId="urn:microsoft.com/office/officeart/2005/8/layout/lProcess3"/>
    <dgm:cxn modelId="{6677B3D7-B9DA-448F-9414-4C5FE9487497}" type="presOf" srcId="{F29C4835-2E5D-4A5B-A8D8-7E11DFFE22A2}" destId="{3AA7B956-9A2C-48E2-8EA6-F9612765A873}" srcOrd="0" destOrd="0" presId="urn:microsoft.com/office/officeart/2005/8/layout/lProcess3"/>
    <dgm:cxn modelId="{C3CAE6DE-A6AE-4577-B064-E24F65FA69C4}" type="presOf" srcId="{D8A0699D-5FE4-4F72-9373-654A15252D9E}" destId="{1A786EE1-0CBC-4448-A06A-15A1E0846B31}" srcOrd="0" destOrd="0" presId="urn:microsoft.com/office/officeart/2005/8/layout/lProcess3"/>
    <dgm:cxn modelId="{2BB507E0-800F-4DAE-8CA5-1D49139CD982}" type="presOf" srcId="{9EF768A5-6F6A-4AA9-8227-C26087E92CDE}" destId="{593674A2-907C-4606-81B8-D253603E05E5}" srcOrd="0" destOrd="0" presId="urn:microsoft.com/office/officeart/2005/8/layout/lProcess3"/>
    <dgm:cxn modelId="{B5E915E4-2652-4956-B989-D5FB8B145E72}" srcId="{D0477B74-BA69-4631-A0A9-750D915F59E4}" destId="{F1E9FC84-1C0B-4D11-B5EF-3823ECAF5043}" srcOrd="5" destOrd="0" parTransId="{BF900952-6E73-4C01-9890-63B6E790FFCF}" sibTransId="{C76282BF-CBE8-437B-A7D8-B952FAC32982}"/>
    <dgm:cxn modelId="{C51394E5-AE00-4709-BBDD-9A75BA212EBE}" type="presOf" srcId="{0C71A5DD-B529-423D-AEEA-E1B2F433D54C}" destId="{85ECBBCB-979F-4696-94D0-07EE566B3F9C}" srcOrd="0" destOrd="0" presId="urn:microsoft.com/office/officeart/2005/8/layout/lProcess3"/>
    <dgm:cxn modelId="{658213E7-8EBC-414F-8A06-B5170C1CB817}" srcId="{0C71A5DD-B529-423D-AEEA-E1B2F433D54C}" destId="{3E173C3E-C013-4F34-8A92-9017E0C2EF0A}" srcOrd="4" destOrd="0" parTransId="{5FA80414-13AC-402A-BBFD-581B8A2E89DC}" sibTransId="{807DE6A7-DFEE-4FCA-8CFA-A4604972E8F5}"/>
    <dgm:cxn modelId="{44AE7AED-5923-4100-AB30-0F608D06FB3E}" srcId="{2A4EF4D1-587D-483D-B29E-69FF070C4397}" destId="{57E4C93E-1919-4825-ADF3-3AFC2625FBDC}" srcOrd="1" destOrd="0" parTransId="{F928A5D8-FACF-4789-B59D-00DED9B9C65C}" sibTransId="{F461B8EA-FD5D-4731-B431-E44115620624}"/>
    <dgm:cxn modelId="{F4BBEAEF-DF91-4C19-98B3-0747D5F170C0}" srcId="{D0477B74-BA69-4631-A0A9-750D915F59E4}" destId="{A76B4CC8-9191-4666-B256-6AACAF79F183}" srcOrd="2" destOrd="0" parTransId="{90AE96C5-57F5-461A-AB04-AE0EAC9D70B3}" sibTransId="{FF565ECF-B1D0-4E09-BA0B-C3F4D1B4FF45}"/>
    <dgm:cxn modelId="{3A1BD5F0-DEC7-4651-B1AA-1E6BEA90C639}" type="presOf" srcId="{5CADF69B-5747-4757-9F50-E79A9F96218F}" destId="{BE9F5BA4-5ABA-46C4-A7B7-32D7DDC0419B}" srcOrd="0" destOrd="0" presId="urn:microsoft.com/office/officeart/2005/8/layout/lProcess3"/>
    <dgm:cxn modelId="{14C13DF1-FC40-4371-9F29-2A4230494714}" srcId="{D0477B74-BA69-4631-A0A9-750D915F59E4}" destId="{CA0FCC33-B577-4EF0-ACAD-049697E16139}" srcOrd="1" destOrd="0" parTransId="{37FB459E-1073-4215-B8DF-CEB3B70F92CE}" sibTransId="{B93ED340-9913-436F-92FB-87F2BD7A65B8}"/>
    <dgm:cxn modelId="{A16BD3F2-3329-47BA-93EE-7A2DD912B5F2}" type="presOf" srcId="{984DCAFE-0C65-4595-8DD2-3F4DB7AD5195}" destId="{1C13DC9A-B4EB-4516-8B63-8C465D020282}" srcOrd="0" destOrd="0" presId="urn:microsoft.com/office/officeart/2005/8/layout/lProcess3"/>
    <dgm:cxn modelId="{DC15F3F3-6BB5-4F04-9FF0-B7624AD63BE7}" type="presOf" srcId="{99451733-1212-405B-9AF9-27C21CBE0230}" destId="{D0AE9376-905C-46FA-93E8-BC98556FC9A7}" srcOrd="0" destOrd="0" presId="urn:microsoft.com/office/officeart/2005/8/layout/lProcess3"/>
    <dgm:cxn modelId="{F29C62FB-1999-4438-9E33-21332C08E4B6}" type="presOf" srcId="{5EC30318-89BE-4135-A32E-54135DC31137}" destId="{E7D2CF04-18C1-491F-A7A2-A6F68A155C2B}" srcOrd="0" destOrd="0" presId="urn:microsoft.com/office/officeart/2005/8/layout/lProcess3"/>
    <dgm:cxn modelId="{A8F577FD-B581-492F-AB52-C8003EACB370}" type="presOf" srcId="{63340A17-5F57-4433-8EBB-E63CAC9BB595}" destId="{C0834F64-536B-4653-8363-4545960102D8}" srcOrd="0" destOrd="0" presId="urn:microsoft.com/office/officeart/2005/8/layout/lProcess3"/>
    <dgm:cxn modelId="{73CCE2FD-2D6E-4959-8500-C80A7D3CA86D}" srcId="{D0477B74-BA69-4631-A0A9-750D915F59E4}" destId="{E1DE57D7-CBE9-46A2-9503-4396CF3EC503}" srcOrd="3" destOrd="0" parTransId="{A7BF3D58-3E69-4E00-A6D6-C2CC1A618BBA}" sibTransId="{33C39D0F-26F5-40BA-94DB-29AD97197829}"/>
    <dgm:cxn modelId="{F059D6FE-3E61-423A-A027-BC00DC22E8EB}" srcId="{0C71A5DD-B529-423D-AEEA-E1B2F433D54C}" destId="{8C48C073-30AA-4E2E-9237-E6662947F6EB}" srcOrd="3" destOrd="0" parTransId="{81863321-44EA-4974-8268-CCF1DC74CAA5}" sibTransId="{2E937FEF-7E26-4379-B7C5-85E0D773A483}"/>
    <dgm:cxn modelId="{6A139C18-CD19-45D0-9B78-84AD45E4A478}" type="presParOf" srcId="{593674A2-907C-4606-81B8-D253603E05E5}" destId="{64B3A31E-2FAC-4F7F-8C5C-29CD7B8C7035}" srcOrd="0" destOrd="0" presId="urn:microsoft.com/office/officeart/2005/8/layout/lProcess3"/>
    <dgm:cxn modelId="{984511A7-FC42-4D98-90EC-B7A0892CAA6B}" type="presParOf" srcId="{64B3A31E-2FAC-4F7F-8C5C-29CD7B8C7035}" destId="{884DDC0F-2941-40E2-82DB-A8329C25DC65}" srcOrd="0" destOrd="0" presId="urn:microsoft.com/office/officeart/2005/8/layout/lProcess3"/>
    <dgm:cxn modelId="{24368C1A-A078-4858-AF57-EA87437CDD6E}" type="presParOf" srcId="{64B3A31E-2FAC-4F7F-8C5C-29CD7B8C7035}" destId="{AA08AC70-50DE-4E28-A5E9-4E7DA5F122DF}" srcOrd="1" destOrd="0" presId="urn:microsoft.com/office/officeart/2005/8/layout/lProcess3"/>
    <dgm:cxn modelId="{26956B4B-F4B7-4DAC-87C8-BFA6F01C1F98}" type="presParOf" srcId="{64B3A31E-2FAC-4F7F-8C5C-29CD7B8C7035}" destId="{10224108-C8A5-47D7-AF8A-78B9EE5BB7B2}" srcOrd="2" destOrd="0" presId="urn:microsoft.com/office/officeart/2005/8/layout/lProcess3"/>
    <dgm:cxn modelId="{E81CA155-A974-4030-95ED-8A882F817E50}" type="presParOf" srcId="{64B3A31E-2FAC-4F7F-8C5C-29CD7B8C7035}" destId="{EA44155E-E631-4556-8FED-0838221207E8}" srcOrd="3" destOrd="0" presId="urn:microsoft.com/office/officeart/2005/8/layout/lProcess3"/>
    <dgm:cxn modelId="{61E9FDF8-7E6C-4114-8256-832B7DA14EFA}" type="presParOf" srcId="{64B3A31E-2FAC-4F7F-8C5C-29CD7B8C7035}" destId="{F35CE6B6-B547-4946-968E-B9AE75DD050F}" srcOrd="4" destOrd="0" presId="urn:microsoft.com/office/officeart/2005/8/layout/lProcess3"/>
    <dgm:cxn modelId="{C90CB78C-25EE-49A9-9213-AE3AD889D913}" type="presParOf" srcId="{64B3A31E-2FAC-4F7F-8C5C-29CD7B8C7035}" destId="{186888F4-5EB6-4EC2-91AD-1F5F9780C31C}" srcOrd="5" destOrd="0" presId="urn:microsoft.com/office/officeart/2005/8/layout/lProcess3"/>
    <dgm:cxn modelId="{6A72BE64-659F-495F-BD52-2B0AEC9BEE27}" type="presParOf" srcId="{64B3A31E-2FAC-4F7F-8C5C-29CD7B8C7035}" destId="{BFDFCDB9-B871-4DE4-8744-A1A1047EBD80}" srcOrd="6" destOrd="0" presId="urn:microsoft.com/office/officeart/2005/8/layout/lProcess3"/>
    <dgm:cxn modelId="{8C154AFA-FFA7-420C-A5BB-4D09033391D4}" type="presParOf" srcId="{64B3A31E-2FAC-4F7F-8C5C-29CD7B8C7035}" destId="{027A3388-6CFF-4DF0-8085-03C9F888A8B1}" srcOrd="7" destOrd="0" presId="urn:microsoft.com/office/officeart/2005/8/layout/lProcess3"/>
    <dgm:cxn modelId="{FB2948DD-9E96-4BF6-B8CC-3FC11007EED4}" type="presParOf" srcId="{64B3A31E-2FAC-4F7F-8C5C-29CD7B8C7035}" destId="{6018A743-6F3E-4F38-8A57-BD1343D9C91F}" srcOrd="8" destOrd="0" presId="urn:microsoft.com/office/officeart/2005/8/layout/lProcess3"/>
    <dgm:cxn modelId="{5518256B-8573-4B32-9322-65B7BDE2EB7D}" type="presParOf" srcId="{64B3A31E-2FAC-4F7F-8C5C-29CD7B8C7035}" destId="{35044116-AD98-4099-9EDC-48B74CF82336}" srcOrd="9" destOrd="0" presId="urn:microsoft.com/office/officeart/2005/8/layout/lProcess3"/>
    <dgm:cxn modelId="{C7778550-FFEB-4019-B816-E3720889D773}" type="presParOf" srcId="{64B3A31E-2FAC-4F7F-8C5C-29CD7B8C7035}" destId="{81E58A80-B661-4DC7-B195-47E94BAA882A}" srcOrd="10" destOrd="0" presId="urn:microsoft.com/office/officeart/2005/8/layout/lProcess3"/>
    <dgm:cxn modelId="{7774844F-4C14-4659-B45D-519F66AB9339}" type="presParOf" srcId="{64B3A31E-2FAC-4F7F-8C5C-29CD7B8C7035}" destId="{9A867C0E-72EE-4A92-B60B-62D3AE93A974}" srcOrd="11" destOrd="0" presId="urn:microsoft.com/office/officeart/2005/8/layout/lProcess3"/>
    <dgm:cxn modelId="{5706781C-EB50-4169-AA72-B0D29AFBD8D1}" type="presParOf" srcId="{64B3A31E-2FAC-4F7F-8C5C-29CD7B8C7035}" destId="{4C33B7BB-F95D-46A3-AC23-31485E1FCBED}" srcOrd="12" destOrd="0" presId="urn:microsoft.com/office/officeart/2005/8/layout/lProcess3"/>
    <dgm:cxn modelId="{1D9E6262-ED1E-41C7-AA67-A96EE0519D09}" type="presParOf" srcId="{64B3A31E-2FAC-4F7F-8C5C-29CD7B8C7035}" destId="{84C8190B-07CE-40F0-A7F7-6A991E8DAF12}" srcOrd="13" destOrd="0" presId="urn:microsoft.com/office/officeart/2005/8/layout/lProcess3"/>
    <dgm:cxn modelId="{3CE70781-4A9D-42C4-9AD3-F2E69E0589F9}" type="presParOf" srcId="{64B3A31E-2FAC-4F7F-8C5C-29CD7B8C7035}" destId="{D0AE9376-905C-46FA-93E8-BC98556FC9A7}" srcOrd="14" destOrd="0" presId="urn:microsoft.com/office/officeart/2005/8/layout/lProcess3"/>
    <dgm:cxn modelId="{C4354E7E-9868-4112-9524-B4CAFA3F2BA9}" type="presParOf" srcId="{593674A2-907C-4606-81B8-D253603E05E5}" destId="{E80340F5-9256-4D72-9B92-9C3FD1D660A2}" srcOrd="1" destOrd="0" presId="urn:microsoft.com/office/officeart/2005/8/layout/lProcess3"/>
    <dgm:cxn modelId="{AF6CFF0F-0325-4CAB-BA6C-710BAECCA939}" type="presParOf" srcId="{593674A2-907C-4606-81B8-D253603E05E5}" destId="{5C4CF211-E1FF-4643-BF45-F8C1129359B0}" srcOrd="2" destOrd="0" presId="urn:microsoft.com/office/officeart/2005/8/layout/lProcess3"/>
    <dgm:cxn modelId="{82572550-1377-434F-934F-A4483C9C2E04}" type="presParOf" srcId="{5C4CF211-E1FF-4643-BF45-F8C1129359B0}" destId="{5C95708E-5AA2-422F-878C-3C9893D14A1B}" srcOrd="0" destOrd="0" presId="urn:microsoft.com/office/officeart/2005/8/layout/lProcess3"/>
    <dgm:cxn modelId="{AC833872-0F9C-47D2-8197-CFA3896AE52C}" type="presParOf" srcId="{5C4CF211-E1FF-4643-BF45-F8C1129359B0}" destId="{AB3C8779-367B-48FF-BF72-71F95E78B115}" srcOrd="1" destOrd="0" presId="urn:microsoft.com/office/officeart/2005/8/layout/lProcess3"/>
    <dgm:cxn modelId="{3D9162AA-4AFC-49EB-96ED-A5E497C28669}" type="presParOf" srcId="{5C4CF211-E1FF-4643-BF45-F8C1129359B0}" destId="{884031E4-6FDF-4605-9F55-EDE89D1059BD}" srcOrd="2" destOrd="0" presId="urn:microsoft.com/office/officeart/2005/8/layout/lProcess3"/>
    <dgm:cxn modelId="{D0CE1ED0-905D-44E3-802D-6BC61704B886}" type="presParOf" srcId="{5C4CF211-E1FF-4643-BF45-F8C1129359B0}" destId="{2B9F3147-E1DD-41AA-9B55-BF3E025B1FDF}" srcOrd="3" destOrd="0" presId="urn:microsoft.com/office/officeart/2005/8/layout/lProcess3"/>
    <dgm:cxn modelId="{0BF988D1-4119-4A56-9918-380D64BBAC02}" type="presParOf" srcId="{5C4CF211-E1FF-4643-BF45-F8C1129359B0}" destId="{D790E2DA-9EC0-45DD-82CE-14789C11CF45}" srcOrd="4" destOrd="0" presId="urn:microsoft.com/office/officeart/2005/8/layout/lProcess3"/>
    <dgm:cxn modelId="{5CABA052-C462-419A-BAD5-1513429B8F56}" type="presParOf" srcId="{5C4CF211-E1FF-4643-BF45-F8C1129359B0}" destId="{E01B7227-7D7E-4381-92FB-F85967FFB496}" srcOrd="5" destOrd="0" presId="urn:microsoft.com/office/officeart/2005/8/layout/lProcess3"/>
    <dgm:cxn modelId="{FA69A54E-C96C-4A1D-8B19-1417CD09D949}" type="presParOf" srcId="{5C4CF211-E1FF-4643-BF45-F8C1129359B0}" destId="{02FC972A-A8BA-4EAC-89A4-4F4BD972E430}" srcOrd="6" destOrd="0" presId="urn:microsoft.com/office/officeart/2005/8/layout/lProcess3"/>
    <dgm:cxn modelId="{3F0AE855-C182-4E17-9C2C-4247CB56287D}" type="presParOf" srcId="{5C4CF211-E1FF-4643-BF45-F8C1129359B0}" destId="{BA92D471-501D-44F2-AB7F-9B2CF1536A03}" srcOrd="7" destOrd="0" presId="urn:microsoft.com/office/officeart/2005/8/layout/lProcess3"/>
    <dgm:cxn modelId="{4739A593-6108-4D8F-89B2-F7F4AFBC08C1}" type="presParOf" srcId="{5C4CF211-E1FF-4643-BF45-F8C1129359B0}" destId="{53FD6A6E-54A5-4626-A1EB-0EE42610846D}" srcOrd="8" destOrd="0" presId="urn:microsoft.com/office/officeart/2005/8/layout/lProcess3"/>
    <dgm:cxn modelId="{B388141C-18D5-4F18-8D26-C84346A2211A}" type="presParOf" srcId="{5C4CF211-E1FF-4643-BF45-F8C1129359B0}" destId="{A2662360-E218-4D78-88EE-46FF7ED4DC6C}" srcOrd="9" destOrd="0" presId="urn:microsoft.com/office/officeart/2005/8/layout/lProcess3"/>
    <dgm:cxn modelId="{42230105-CC3A-4CD8-BA49-E8963549C974}" type="presParOf" srcId="{5C4CF211-E1FF-4643-BF45-F8C1129359B0}" destId="{0BC3C790-307D-48DE-9AB8-4FC1EF2077A3}" srcOrd="10" destOrd="0" presId="urn:microsoft.com/office/officeart/2005/8/layout/lProcess3"/>
    <dgm:cxn modelId="{37CF9918-739E-42B7-946F-B0939D514EB2}" type="presParOf" srcId="{593674A2-907C-4606-81B8-D253603E05E5}" destId="{A6CEFC69-791A-49D7-9495-CF0366588096}" srcOrd="3" destOrd="0" presId="urn:microsoft.com/office/officeart/2005/8/layout/lProcess3"/>
    <dgm:cxn modelId="{217022BF-FBD2-466F-B809-D28B1F1975C1}" type="presParOf" srcId="{593674A2-907C-4606-81B8-D253603E05E5}" destId="{CB2E6C61-4AE2-4A53-8187-23F36D53381C}" srcOrd="4" destOrd="0" presId="urn:microsoft.com/office/officeart/2005/8/layout/lProcess3"/>
    <dgm:cxn modelId="{2EC18CC7-3C3D-4910-8A42-ACFCA703D93F}" type="presParOf" srcId="{CB2E6C61-4AE2-4A53-8187-23F36D53381C}" destId="{85ECBBCB-979F-4696-94D0-07EE566B3F9C}" srcOrd="0" destOrd="0" presId="urn:microsoft.com/office/officeart/2005/8/layout/lProcess3"/>
    <dgm:cxn modelId="{BA18DF6C-AEA6-41BA-8246-A9366C2B725B}" type="presParOf" srcId="{CB2E6C61-4AE2-4A53-8187-23F36D53381C}" destId="{D576A38D-0774-4378-9787-1ADFBCDAC96C}" srcOrd="1" destOrd="0" presId="urn:microsoft.com/office/officeart/2005/8/layout/lProcess3"/>
    <dgm:cxn modelId="{A907DFE8-2D7B-4FB3-A76E-AE69322899BF}" type="presParOf" srcId="{CB2E6C61-4AE2-4A53-8187-23F36D53381C}" destId="{7B04EEE9-7D11-4B5A-B5F2-066B0B66D9DA}" srcOrd="2" destOrd="0" presId="urn:microsoft.com/office/officeart/2005/8/layout/lProcess3"/>
    <dgm:cxn modelId="{A6DC9AF9-1C45-406F-B299-F8D91C72D650}" type="presParOf" srcId="{CB2E6C61-4AE2-4A53-8187-23F36D53381C}" destId="{5AB804BC-07E8-4FE9-BA1C-50D4301734DD}" srcOrd="3" destOrd="0" presId="urn:microsoft.com/office/officeart/2005/8/layout/lProcess3"/>
    <dgm:cxn modelId="{200FB68D-E217-4C91-A07B-BD6CC39745BB}" type="presParOf" srcId="{CB2E6C61-4AE2-4A53-8187-23F36D53381C}" destId="{668F3AF8-C19C-4227-88C3-65220DF4D589}" srcOrd="4" destOrd="0" presId="urn:microsoft.com/office/officeart/2005/8/layout/lProcess3"/>
    <dgm:cxn modelId="{197AA9C1-1FC1-4B6E-B67D-97ECE58D9394}" type="presParOf" srcId="{CB2E6C61-4AE2-4A53-8187-23F36D53381C}" destId="{DB2B94D6-0834-4166-A0E1-AAF5E40AE4CC}" srcOrd="5" destOrd="0" presId="urn:microsoft.com/office/officeart/2005/8/layout/lProcess3"/>
    <dgm:cxn modelId="{6467B0CF-51ED-4845-AC2B-1E185E63A182}" type="presParOf" srcId="{CB2E6C61-4AE2-4A53-8187-23F36D53381C}" destId="{1B742ED7-F629-4992-A79A-2A71A540F225}" srcOrd="6" destOrd="0" presId="urn:microsoft.com/office/officeart/2005/8/layout/lProcess3"/>
    <dgm:cxn modelId="{A0DDC22C-EE4D-4369-AB78-0DBB1389A108}" type="presParOf" srcId="{CB2E6C61-4AE2-4A53-8187-23F36D53381C}" destId="{794E6E3E-9B89-4733-B8E3-C4031BFAE657}" srcOrd="7" destOrd="0" presId="urn:microsoft.com/office/officeart/2005/8/layout/lProcess3"/>
    <dgm:cxn modelId="{C43057BF-E897-433D-8F46-608061347C35}" type="presParOf" srcId="{CB2E6C61-4AE2-4A53-8187-23F36D53381C}" destId="{E87EFC29-7741-4C11-84CF-815E7270F35B}" srcOrd="8" destOrd="0" presId="urn:microsoft.com/office/officeart/2005/8/layout/lProcess3"/>
    <dgm:cxn modelId="{E2F664D3-C22E-4903-843C-12B56245ABB9}" type="presParOf" srcId="{CB2E6C61-4AE2-4A53-8187-23F36D53381C}" destId="{49F7DC26-A638-4148-883D-F81C07BFEB21}" srcOrd="9" destOrd="0" presId="urn:microsoft.com/office/officeart/2005/8/layout/lProcess3"/>
    <dgm:cxn modelId="{96067DEA-002C-4CD9-AF94-B2A8781E384F}" type="presParOf" srcId="{CB2E6C61-4AE2-4A53-8187-23F36D53381C}" destId="{C26A210D-59FA-4CF9-B4E6-08CA451BA09D}" srcOrd="10" destOrd="0" presId="urn:microsoft.com/office/officeart/2005/8/layout/lProcess3"/>
    <dgm:cxn modelId="{9D659F7C-B2DB-4EEB-B5D4-83AEE7A86FC8}" type="presParOf" srcId="{593674A2-907C-4606-81B8-D253603E05E5}" destId="{9DE05A45-A17E-4BCB-BB04-107628183589}" srcOrd="5" destOrd="0" presId="urn:microsoft.com/office/officeart/2005/8/layout/lProcess3"/>
    <dgm:cxn modelId="{DDDE413C-EF83-4344-96F6-BAF8158E1368}" type="presParOf" srcId="{593674A2-907C-4606-81B8-D253603E05E5}" destId="{917B5B5B-5BAD-45CA-972B-E4075DA86910}" srcOrd="6" destOrd="0" presId="urn:microsoft.com/office/officeart/2005/8/layout/lProcess3"/>
    <dgm:cxn modelId="{276A2E44-C998-4EEE-9917-E90C7FCA9D94}" type="presParOf" srcId="{917B5B5B-5BAD-45CA-972B-E4075DA86910}" destId="{C0834F64-536B-4653-8363-4545960102D8}" srcOrd="0" destOrd="0" presId="urn:microsoft.com/office/officeart/2005/8/layout/lProcess3"/>
    <dgm:cxn modelId="{C4927C31-E176-40DD-B27B-C9FAE51CE78F}" type="presParOf" srcId="{917B5B5B-5BAD-45CA-972B-E4075DA86910}" destId="{62B2B831-D399-4400-ADCD-E8202BCCAFAF}" srcOrd="1" destOrd="0" presId="urn:microsoft.com/office/officeart/2005/8/layout/lProcess3"/>
    <dgm:cxn modelId="{50C15589-BA40-47F6-A837-FF16D46AFADB}" type="presParOf" srcId="{917B5B5B-5BAD-45CA-972B-E4075DA86910}" destId="{6F841E9B-D927-4025-82B7-D029B13D1249}" srcOrd="2" destOrd="0" presId="urn:microsoft.com/office/officeart/2005/8/layout/lProcess3"/>
    <dgm:cxn modelId="{E91B2CAE-9E6C-49AE-A002-991A2FF04546}" type="presParOf" srcId="{917B5B5B-5BAD-45CA-972B-E4075DA86910}" destId="{AC61516E-5FE2-4842-A6AF-CDD20E04E994}" srcOrd="3" destOrd="0" presId="urn:microsoft.com/office/officeart/2005/8/layout/lProcess3"/>
    <dgm:cxn modelId="{CB1FCFA5-6B7E-41E5-9EE9-13892FDAF739}" type="presParOf" srcId="{917B5B5B-5BAD-45CA-972B-E4075DA86910}" destId="{BE9F5BA4-5ABA-46C4-A7B7-32D7DDC0419B}" srcOrd="4" destOrd="0" presId="urn:microsoft.com/office/officeart/2005/8/layout/lProcess3"/>
    <dgm:cxn modelId="{1B8A8BBD-41C9-41F5-9982-EAED0F7DDA41}" type="presParOf" srcId="{917B5B5B-5BAD-45CA-972B-E4075DA86910}" destId="{3AB2191D-E27C-4FD4-B7D7-3AF04B15DFD9}" srcOrd="5" destOrd="0" presId="urn:microsoft.com/office/officeart/2005/8/layout/lProcess3"/>
    <dgm:cxn modelId="{91E9723E-9D50-4269-81FB-26750FC66D61}" type="presParOf" srcId="{917B5B5B-5BAD-45CA-972B-E4075DA86910}" destId="{3AA7B956-9A2C-48E2-8EA6-F9612765A873}" srcOrd="6" destOrd="0" presId="urn:microsoft.com/office/officeart/2005/8/layout/lProcess3"/>
    <dgm:cxn modelId="{1D2797B7-2511-4779-848E-BC366E73139C}" type="presParOf" srcId="{917B5B5B-5BAD-45CA-972B-E4075DA86910}" destId="{8301C6DA-E8F9-4BA9-8B36-426E1FB2A52B}" srcOrd="7" destOrd="0" presId="urn:microsoft.com/office/officeart/2005/8/layout/lProcess3"/>
    <dgm:cxn modelId="{D5547535-F766-4A22-B6D6-6FDE0D47C323}" type="presParOf" srcId="{917B5B5B-5BAD-45CA-972B-E4075DA86910}" destId="{65F6C0B7-922E-4A7E-97D3-ECCBF1AD4896}" srcOrd="8" destOrd="0" presId="urn:microsoft.com/office/officeart/2005/8/layout/lProcess3"/>
    <dgm:cxn modelId="{394C3C74-7C68-460C-99B6-90CA13E2D4EE}" type="presParOf" srcId="{917B5B5B-5BAD-45CA-972B-E4075DA86910}" destId="{FE94D8E3-30D4-48CA-9E00-ABC1797B6BF7}" srcOrd="9" destOrd="0" presId="urn:microsoft.com/office/officeart/2005/8/layout/lProcess3"/>
    <dgm:cxn modelId="{D47D7979-975D-4E12-B350-0DE2870CDDF3}" type="presParOf" srcId="{917B5B5B-5BAD-45CA-972B-E4075DA86910}" destId="{BD57B946-8633-4D77-971C-7723F61B428E}" srcOrd="10" destOrd="0" presId="urn:microsoft.com/office/officeart/2005/8/layout/lProcess3"/>
    <dgm:cxn modelId="{A441C5B3-9C63-4733-936A-96CF604F9497}" type="presParOf" srcId="{593674A2-907C-4606-81B8-D253603E05E5}" destId="{F9AFDE78-65CB-4422-B13E-DD83D6B1662C}" srcOrd="7" destOrd="0" presId="urn:microsoft.com/office/officeart/2005/8/layout/lProcess3"/>
    <dgm:cxn modelId="{0A6103B0-01D7-4AD8-9A15-766B7482377A}" type="presParOf" srcId="{593674A2-907C-4606-81B8-D253603E05E5}" destId="{BDF9241B-1D75-43F9-A5FB-A7B5340FE489}" srcOrd="8" destOrd="0" presId="urn:microsoft.com/office/officeart/2005/8/layout/lProcess3"/>
    <dgm:cxn modelId="{AF9FFA25-B052-4211-899B-F7C487E04C16}" type="presParOf" srcId="{BDF9241B-1D75-43F9-A5FB-A7B5340FE489}" destId="{DEE09DE3-4C48-429D-ACE9-19317F5B4450}" srcOrd="0" destOrd="0" presId="urn:microsoft.com/office/officeart/2005/8/layout/lProcess3"/>
    <dgm:cxn modelId="{17EBD2C3-8104-4832-BFA7-27DD981D9E77}" type="presParOf" srcId="{BDF9241B-1D75-43F9-A5FB-A7B5340FE489}" destId="{7F497C33-9A9C-4AFA-8357-F45842334DDC}" srcOrd="1" destOrd="0" presId="urn:microsoft.com/office/officeart/2005/8/layout/lProcess3"/>
    <dgm:cxn modelId="{8C76F2F8-0A50-4CCD-BDAC-8A1F9CDC4831}" type="presParOf" srcId="{BDF9241B-1D75-43F9-A5FB-A7B5340FE489}" destId="{E7D2CF04-18C1-491F-A7A2-A6F68A155C2B}" srcOrd="2" destOrd="0" presId="urn:microsoft.com/office/officeart/2005/8/layout/lProcess3"/>
    <dgm:cxn modelId="{55F1D822-471D-483C-92B9-E92B7F010708}" type="presParOf" srcId="{BDF9241B-1D75-43F9-A5FB-A7B5340FE489}" destId="{3EDF0212-F1EE-45E0-9224-692CA7106392}" srcOrd="3" destOrd="0" presId="urn:microsoft.com/office/officeart/2005/8/layout/lProcess3"/>
    <dgm:cxn modelId="{02D05FDD-43B9-499C-9371-19A138C4BF76}" type="presParOf" srcId="{BDF9241B-1D75-43F9-A5FB-A7B5340FE489}" destId="{10091269-B5C2-4488-8509-06FC497613B1}" srcOrd="4" destOrd="0" presId="urn:microsoft.com/office/officeart/2005/8/layout/lProcess3"/>
    <dgm:cxn modelId="{17070517-C807-446A-925F-AE26444E6FEB}" type="presParOf" srcId="{BDF9241B-1D75-43F9-A5FB-A7B5340FE489}" destId="{1677F01D-C9C4-4733-A58A-FF71DAA812F2}" srcOrd="5" destOrd="0" presId="urn:microsoft.com/office/officeart/2005/8/layout/lProcess3"/>
    <dgm:cxn modelId="{A0FA2186-BF9B-4E3F-911C-713E61B3CC2F}" type="presParOf" srcId="{BDF9241B-1D75-43F9-A5FB-A7B5340FE489}" destId="{03DBBDE2-4199-4AAF-A254-2F2879887210}" srcOrd="6" destOrd="0" presId="urn:microsoft.com/office/officeart/2005/8/layout/lProcess3"/>
    <dgm:cxn modelId="{DB2B47CA-F148-4F77-9CA3-CB7149B897E6}" type="presParOf" srcId="{BDF9241B-1D75-43F9-A5FB-A7B5340FE489}" destId="{1A61C211-87FC-42A1-AAD8-A99BA86EFA73}" srcOrd="7" destOrd="0" presId="urn:microsoft.com/office/officeart/2005/8/layout/lProcess3"/>
    <dgm:cxn modelId="{64B438B2-034B-4523-90C9-89E81BA841BC}" type="presParOf" srcId="{BDF9241B-1D75-43F9-A5FB-A7B5340FE489}" destId="{B8D4A8CB-E649-4258-AFDC-911DC92E344C}" srcOrd="8" destOrd="0" presId="urn:microsoft.com/office/officeart/2005/8/layout/lProcess3"/>
    <dgm:cxn modelId="{7284AF17-505B-4B33-8115-6CEB5C501B4B}" type="presParOf" srcId="{BDF9241B-1D75-43F9-A5FB-A7B5340FE489}" destId="{9DE37F74-956F-446D-A2E7-635965305B47}" srcOrd="9" destOrd="0" presId="urn:microsoft.com/office/officeart/2005/8/layout/lProcess3"/>
    <dgm:cxn modelId="{2A8DBAA4-7E18-446D-BE63-C8B625B62C1D}" type="presParOf" srcId="{BDF9241B-1D75-43F9-A5FB-A7B5340FE489}" destId="{1A786EE1-0CBC-4448-A06A-15A1E0846B31}" srcOrd="10" destOrd="0" presId="urn:microsoft.com/office/officeart/2005/8/layout/lProcess3"/>
    <dgm:cxn modelId="{5C9DB515-6CF3-47C6-8466-8FEBF6A3FD53}" type="presParOf" srcId="{BDF9241B-1D75-43F9-A5FB-A7B5340FE489}" destId="{FB94370E-A3E2-4904-A415-14CFA2047D8B}" srcOrd="11" destOrd="0" presId="urn:microsoft.com/office/officeart/2005/8/layout/lProcess3"/>
    <dgm:cxn modelId="{C9F02999-8D42-4CDF-8B7E-4083FD572926}" type="presParOf" srcId="{BDF9241B-1D75-43F9-A5FB-A7B5340FE489}" destId="{6217567F-00D9-438C-8690-5845BAADA4D4}" srcOrd="12" destOrd="0" presId="urn:microsoft.com/office/officeart/2005/8/layout/lProcess3"/>
    <dgm:cxn modelId="{1045A9D4-3258-4D2A-B59E-20BF3E74D808}" type="presParOf" srcId="{593674A2-907C-4606-81B8-D253603E05E5}" destId="{C9E6806F-314E-40A7-B49E-AC7E312A4CF1}" srcOrd="9" destOrd="0" presId="urn:microsoft.com/office/officeart/2005/8/layout/lProcess3"/>
    <dgm:cxn modelId="{F34F5848-C920-426F-BAFF-F3F500609ABD}" type="presParOf" srcId="{593674A2-907C-4606-81B8-D253603E05E5}" destId="{891CBFB1-AC2A-41E9-8D8E-627D3E2B72FF}" srcOrd="10" destOrd="0" presId="urn:microsoft.com/office/officeart/2005/8/layout/lProcess3"/>
    <dgm:cxn modelId="{D8D86C53-799A-46D1-9507-FC5D203C9F84}" type="presParOf" srcId="{891CBFB1-AC2A-41E9-8D8E-627D3E2B72FF}" destId="{069544DF-B75B-4DDC-8E27-ED9C68D33ADB}" srcOrd="0" destOrd="0" presId="urn:microsoft.com/office/officeart/2005/8/layout/lProcess3"/>
    <dgm:cxn modelId="{D90BAFDC-A364-4B97-8ACD-E99F45F84AD0}" type="presParOf" srcId="{891CBFB1-AC2A-41E9-8D8E-627D3E2B72FF}" destId="{B80BB0E5-93DF-4C7D-8416-0E2DA2B51F36}" srcOrd="1" destOrd="0" presId="urn:microsoft.com/office/officeart/2005/8/layout/lProcess3"/>
    <dgm:cxn modelId="{5293140C-8CE3-46CB-8762-8A139275767B}" type="presParOf" srcId="{891CBFB1-AC2A-41E9-8D8E-627D3E2B72FF}" destId="{91290FE8-331A-42CC-8DE4-009D9AECF2C6}" srcOrd="2" destOrd="0" presId="urn:microsoft.com/office/officeart/2005/8/layout/lProcess3"/>
    <dgm:cxn modelId="{29F3E3B0-C48A-4080-A4C6-BEFA3D5E8A6E}" type="presParOf" srcId="{891CBFB1-AC2A-41E9-8D8E-627D3E2B72FF}" destId="{34BC7D6C-0EE2-42B4-B350-668FFEF90C72}" srcOrd="3" destOrd="0" presId="urn:microsoft.com/office/officeart/2005/8/layout/lProcess3"/>
    <dgm:cxn modelId="{22BC4929-F406-4078-B1E5-DB5FF8130720}" type="presParOf" srcId="{891CBFB1-AC2A-41E9-8D8E-627D3E2B72FF}" destId="{0DD1E6C2-CC6E-41E2-8D52-E49BCD038FF0}" srcOrd="4" destOrd="0" presId="urn:microsoft.com/office/officeart/2005/8/layout/lProcess3"/>
    <dgm:cxn modelId="{8D526824-28CF-4D30-A9E0-7CDC7920D489}" type="presParOf" srcId="{891CBFB1-AC2A-41E9-8D8E-627D3E2B72FF}" destId="{AE8EB491-4C50-4EE9-A83D-F7942D42A37A}" srcOrd="5" destOrd="0" presId="urn:microsoft.com/office/officeart/2005/8/layout/lProcess3"/>
    <dgm:cxn modelId="{B6795FC9-3D32-4A20-8A44-8C26CBDBD819}" type="presParOf" srcId="{891CBFB1-AC2A-41E9-8D8E-627D3E2B72FF}" destId="{F997CCD8-154F-43F0-AACD-6C31050700FE}" srcOrd="6" destOrd="0" presId="urn:microsoft.com/office/officeart/2005/8/layout/lProcess3"/>
    <dgm:cxn modelId="{90171FCF-A385-4AC1-9A0B-2655F791C4E0}" type="presParOf" srcId="{891CBFB1-AC2A-41E9-8D8E-627D3E2B72FF}" destId="{720D5F52-7707-408B-9F9B-34B6A4B013E5}" srcOrd="7" destOrd="0" presId="urn:microsoft.com/office/officeart/2005/8/layout/lProcess3"/>
    <dgm:cxn modelId="{5B90554C-5D5A-4FE7-B80C-C1E529CCE8CE}" type="presParOf" srcId="{891CBFB1-AC2A-41E9-8D8E-627D3E2B72FF}" destId="{1C13DC9A-B4EB-4516-8B63-8C465D020282}"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8935EE-BEB1-4D6C-B1AF-E98443879F0A}" type="doc">
      <dgm:prSet loTypeId="urn:microsoft.com/office/officeart/2005/8/layout/cycle8" loCatId="cycle" qsTypeId="urn:microsoft.com/office/officeart/2005/8/quickstyle/simple5" qsCatId="simple" csTypeId="urn:microsoft.com/office/officeart/2005/8/colors/colorful4" csCatId="colorful"/>
      <dgm:spPr/>
      <dgm:t>
        <a:bodyPr/>
        <a:lstStyle/>
        <a:p>
          <a:endParaRPr lang="en-US"/>
        </a:p>
      </dgm:t>
    </dgm:pt>
    <dgm:pt modelId="{B6661860-A504-4559-A314-48624EF0F0D5}">
      <dgm:prSet/>
      <dgm:spPr/>
      <dgm:t>
        <a:bodyPr/>
        <a:lstStyle/>
        <a:p>
          <a:r>
            <a:rPr lang="en-US" dirty="0"/>
            <a:t>Plan</a:t>
          </a:r>
        </a:p>
      </dgm:t>
    </dgm:pt>
    <dgm:pt modelId="{9661A516-7D5E-475D-B702-52F23D2E308B}" type="parTrans" cxnId="{0D2E44DE-74CF-4E74-BEA8-4AF41C9A93B9}">
      <dgm:prSet/>
      <dgm:spPr/>
      <dgm:t>
        <a:bodyPr/>
        <a:lstStyle/>
        <a:p>
          <a:endParaRPr lang="en-US"/>
        </a:p>
      </dgm:t>
    </dgm:pt>
    <dgm:pt modelId="{5319C001-405C-438D-9D36-E3BA7A1B027E}" type="sibTrans" cxnId="{0D2E44DE-74CF-4E74-BEA8-4AF41C9A93B9}">
      <dgm:prSet/>
      <dgm:spPr/>
      <dgm:t>
        <a:bodyPr/>
        <a:lstStyle/>
        <a:p>
          <a:endParaRPr lang="en-US"/>
        </a:p>
      </dgm:t>
    </dgm:pt>
    <dgm:pt modelId="{8C747384-0C65-4471-A6C3-D69B824C3BD7}">
      <dgm:prSet/>
      <dgm:spPr/>
      <dgm:t>
        <a:bodyPr/>
        <a:lstStyle/>
        <a:p>
          <a:r>
            <a:rPr lang="en-US" dirty="0"/>
            <a:t>Design</a:t>
          </a:r>
        </a:p>
      </dgm:t>
    </dgm:pt>
    <dgm:pt modelId="{E886C02A-0C8B-4BA6-991B-3217F89A5F5D}" type="parTrans" cxnId="{A9EF96B8-BC8F-4E02-BA21-4A3A538C0BC2}">
      <dgm:prSet/>
      <dgm:spPr/>
      <dgm:t>
        <a:bodyPr/>
        <a:lstStyle/>
        <a:p>
          <a:endParaRPr lang="en-US"/>
        </a:p>
      </dgm:t>
    </dgm:pt>
    <dgm:pt modelId="{B5246C53-36AD-4E69-898C-5FEF4308AE6C}" type="sibTrans" cxnId="{A9EF96B8-BC8F-4E02-BA21-4A3A538C0BC2}">
      <dgm:prSet/>
      <dgm:spPr/>
      <dgm:t>
        <a:bodyPr/>
        <a:lstStyle/>
        <a:p>
          <a:endParaRPr lang="en-US"/>
        </a:p>
      </dgm:t>
    </dgm:pt>
    <dgm:pt modelId="{E730CDC4-AF53-4DE2-88B0-C01010A9BD52}">
      <dgm:prSet/>
      <dgm:spPr/>
      <dgm:t>
        <a:bodyPr/>
        <a:lstStyle/>
        <a:p>
          <a:r>
            <a:rPr lang="en-US" dirty="0"/>
            <a:t>Develop</a:t>
          </a:r>
        </a:p>
      </dgm:t>
    </dgm:pt>
    <dgm:pt modelId="{581EF806-707C-4695-8557-110C844E2536}" type="parTrans" cxnId="{EDD6CCC3-C123-4D9E-8D74-5F2AE64A7619}">
      <dgm:prSet/>
      <dgm:spPr/>
      <dgm:t>
        <a:bodyPr/>
        <a:lstStyle/>
        <a:p>
          <a:endParaRPr lang="en-US"/>
        </a:p>
      </dgm:t>
    </dgm:pt>
    <dgm:pt modelId="{D8E768BC-6446-4CC3-8F13-80302614996A}" type="sibTrans" cxnId="{EDD6CCC3-C123-4D9E-8D74-5F2AE64A7619}">
      <dgm:prSet/>
      <dgm:spPr/>
      <dgm:t>
        <a:bodyPr/>
        <a:lstStyle/>
        <a:p>
          <a:endParaRPr lang="en-US"/>
        </a:p>
      </dgm:t>
    </dgm:pt>
    <dgm:pt modelId="{39C328A6-0427-454C-9C50-5B050D18ADB4}">
      <dgm:prSet/>
      <dgm:spPr/>
      <dgm:t>
        <a:bodyPr/>
        <a:lstStyle/>
        <a:p>
          <a:r>
            <a:rPr lang="en-US"/>
            <a:t>Test</a:t>
          </a:r>
        </a:p>
      </dgm:t>
    </dgm:pt>
    <dgm:pt modelId="{20482054-D006-44A7-AC88-ED502A44DF2C}" type="parTrans" cxnId="{D18AD0E7-847F-4E7C-9650-A78B9D01F105}">
      <dgm:prSet/>
      <dgm:spPr/>
      <dgm:t>
        <a:bodyPr/>
        <a:lstStyle/>
        <a:p>
          <a:endParaRPr lang="en-US"/>
        </a:p>
      </dgm:t>
    </dgm:pt>
    <dgm:pt modelId="{1249D0E0-11A4-417E-8923-8961BD99F088}" type="sibTrans" cxnId="{D18AD0E7-847F-4E7C-9650-A78B9D01F105}">
      <dgm:prSet/>
      <dgm:spPr/>
      <dgm:t>
        <a:bodyPr/>
        <a:lstStyle/>
        <a:p>
          <a:endParaRPr lang="en-US"/>
        </a:p>
      </dgm:t>
    </dgm:pt>
    <dgm:pt modelId="{C0A2DD76-FD28-431F-B327-D2991319E233}">
      <dgm:prSet/>
      <dgm:spPr/>
      <dgm:t>
        <a:bodyPr/>
        <a:lstStyle/>
        <a:p>
          <a:r>
            <a:rPr lang="en-US"/>
            <a:t>Deploy</a:t>
          </a:r>
        </a:p>
      </dgm:t>
    </dgm:pt>
    <dgm:pt modelId="{18C1290C-D48E-45A0-B8E6-83C7AD247227}" type="parTrans" cxnId="{4860AD4D-D0BF-43B7-BF35-7C4A52A3C030}">
      <dgm:prSet/>
      <dgm:spPr/>
      <dgm:t>
        <a:bodyPr/>
        <a:lstStyle/>
        <a:p>
          <a:endParaRPr lang="en-US"/>
        </a:p>
      </dgm:t>
    </dgm:pt>
    <dgm:pt modelId="{58F4E7B6-2BC9-4F45-A626-BC1D39471659}" type="sibTrans" cxnId="{4860AD4D-D0BF-43B7-BF35-7C4A52A3C030}">
      <dgm:prSet/>
      <dgm:spPr/>
      <dgm:t>
        <a:bodyPr/>
        <a:lstStyle/>
        <a:p>
          <a:endParaRPr lang="en-US"/>
        </a:p>
      </dgm:t>
    </dgm:pt>
    <dgm:pt modelId="{7BF18464-074F-418D-806A-E4BF5E367D27}">
      <dgm:prSet/>
      <dgm:spPr/>
      <dgm:t>
        <a:bodyPr/>
        <a:lstStyle/>
        <a:p>
          <a:r>
            <a:rPr lang="en-US"/>
            <a:t>Review</a:t>
          </a:r>
        </a:p>
      </dgm:t>
    </dgm:pt>
    <dgm:pt modelId="{3B80F516-2F4E-4F4A-A206-07B1C040F076}" type="parTrans" cxnId="{38B73D98-C06D-4121-BA68-B2B9EAEEEEE1}">
      <dgm:prSet/>
      <dgm:spPr/>
      <dgm:t>
        <a:bodyPr/>
        <a:lstStyle/>
        <a:p>
          <a:endParaRPr lang="en-US"/>
        </a:p>
      </dgm:t>
    </dgm:pt>
    <dgm:pt modelId="{0A6E0EEA-83C5-4EBF-AD06-5F72CB1E6690}" type="sibTrans" cxnId="{38B73D98-C06D-4121-BA68-B2B9EAEEEEE1}">
      <dgm:prSet/>
      <dgm:spPr/>
      <dgm:t>
        <a:bodyPr/>
        <a:lstStyle/>
        <a:p>
          <a:endParaRPr lang="en-US"/>
        </a:p>
      </dgm:t>
    </dgm:pt>
    <dgm:pt modelId="{53CF4686-A758-47B5-8848-ADF4D027F30D}">
      <dgm:prSet/>
      <dgm:spPr/>
      <dgm:t>
        <a:bodyPr/>
        <a:lstStyle/>
        <a:p>
          <a:r>
            <a:rPr lang="en-US" dirty="0"/>
            <a:t>Launch</a:t>
          </a:r>
        </a:p>
      </dgm:t>
    </dgm:pt>
    <dgm:pt modelId="{50BDC005-AEAA-4E7D-8962-A7B4B188A2B3}" type="parTrans" cxnId="{6FBA13B8-8034-43AD-A279-D080AD23F520}">
      <dgm:prSet/>
      <dgm:spPr/>
      <dgm:t>
        <a:bodyPr/>
        <a:lstStyle/>
        <a:p>
          <a:endParaRPr lang="en-US"/>
        </a:p>
      </dgm:t>
    </dgm:pt>
    <dgm:pt modelId="{3DA1D66A-C84E-45E1-9E1F-E3DD4DD4C66A}" type="sibTrans" cxnId="{6FBA13B8-8034-43AD-A279-D080AD23F520}">
      <dgm:prSet/>
      <dgm:spPr/>
      <dgm:t>
        <a:bodyPr/>
        <a:lstStyle/>
        <a:p>
          <a:endParaRPr lang="en-US"/>
        </a:p>
      </dgm:t>
    </dgm:pt>
    <dgm:pt modelId="{D32337A1-89B8-4ED7-95C9-45D41605F1BF}" type="pres">
      <dgm:prSet presAssocID="{418935EE-BEB1-4D6C-B1AF-E98443879F0A}" presName="compositeShape" presStyleCnt="0">
        <dgm:presLayoutVars>
          <dgm:chMax val="7"/>
          <dgm:dir/>
          <dgm:resizeHandles val="exact"/>
        </dgm:presLayoutVars>
      </dgm:prSet>
      <dgm:spPr/>
    </dgm:pt>
    <dgm:pt modelId="{F526B9DD-5E66-4AC3-B2EE-9939BD1BAA28}" type="pres">
      <dgm:prSet presAssocID="{418935EE-BEB1-4D6C-B1AF-E98443879F0A}" presName="wedge1" presStyleLbl="node1" presStyleIdx="0" presStyleCnt="7"/>
      <dgm:spPr/>
    </dgm:pt>
    <dgm:pt modelId="{CC8EB618-AB95-4D0A-9D31-50F6583AE971}" type="pres">
      <dgm:prSet presAssocID="{418935EE-BEB1-4D6C-B1AF-E98443879F0A}" presName="dummy1a" presStyleCnt="0"/>
      <dgm:spPr/>
    </dgm:pt>
    <dgm:pt modelId="{9FA532B0-3E1F-4EC3-BF44-CAE0755829FF}" type="pres">
      <dgm:prSet presAssocID="{418935EE-BEB1-4D6C-B1AF-E98443879F0A}" presName="dummy1b" presStyleCnt="0"/>
      <dgm:spPr/>
    </dgm:pt>
    <dgm:pt modelId="{452B7332-CC85-4DAE-A6A0-4BC645F90A01}" type="pres">
      <dgm:prSet presAssocID="{418935EE-BEB1-4D6C-B1AF-E98443879F0A}" presName="wedge1Tx" presStyleLbl="node1" presStyleIdx="0" presStyleCnt="7">
        <dgm:presLayoutVars>
          <dgm:chMax val="0"/>
          <dgm:chPref val="0"/>
          <dgm:bulletEnabled val="1"/>
        </dgm:presLayoutVars>
      </dgm:prSet>
      <dgm:spPr/>
    </dgm:pt>
    <dgm:pt modelId="{7D6F75D7-FA38-4834-9565-93D79BB28002}" type="pres">
      <dgm:prSet presAssocID="{418935EE-BEB1-4D6C-B1AF-E98443879F0A}" presName="wedge2" presStyleLbl="node1" presStyleIdx="1" presStyleCnt="7"/>
      <dgm:spPr/>
    </dgm:pt>
    <dgm:pt modelId="{D6E03FA9-E0F0-4618-BF8E-1CE2CB66CE42}" type="pres">
      <dgm:prSet presAssocID="{418935EE-BEB1-4D6C-B1AF-E98443879F0A}" presName="dummy2a" presStyleCnt="0"/>
      <dgm:spPr/>
    </dgm:pt>
    <dgm:pt modelId="{2972C443-7636-40AF-BEA8-CC32655942E3}" type="pres">
      <dgm:prSet presAssocID="{418935EE-BEB1-4D6C-B1AF-E98443879F0A}" presName="dummy2b" presStyleCnt="0"/>
      <dgm:spPr/>
    </dgm:pt>
    <dgm:pt modelId="{66AB2A0B-C76C-440A-822A-FAC17414EA95}" type="pres">
      <dgm:prSet presAssocID="{418935EE-BEB1-4D6C-B1AF-E98443879F0A}" presName="wedge2Tx" presStyleLbl="node1" presStyleIdx="1" presStyleCnt="7">
        <dgm:presLayoutVars>
          <dgm:chMax val="0"/>
          <dgm:chPref val="0"/>
          <dgm:bulletEnabled val="1"/>
        </dgm:presLayoutVars>
      </dgm:prSet>
      <dgm:spPr/>
    </dgm:pt>
    <dgm:pt modelId="{77009D6C-38DF-4DEA-B978-C15A3C285C6F}" type="pres">
      <dgm:prSet presAssocID="{418935EE-BEB1-4D6C-B1AF-E98443879F0A}" presName="wedge3" presStyleLbl="node1" presStyleIdx="2" presStyleCnt="7"/>
      <dgm:spPr/>
    </dgm:pt>
    <dgm:pt modelId="{3B9C190C-7890-445E-8C6C-B2E474E0DCA7}" type="pres">
      <dgm:prSet presAssocID="{418935EE-BEB1-4D6C-B1AF-E98443879F0A}" presName="dummy3a" presStyleCnt="0"/>
      <dgm:spPr/>
    </dgm:pt>
    <dgm:pt modelId="{17B498B6-1602-416A-B9DE-59B8A076FAE2}" type="pres">
      <dgm:prSet presAssocID="{418935EE-BEB1-4D6C-B1AF-E98443879F0A}" presName="dummy3b" presStyleCnt="0"/>
      <dgm:spPr/>
    </dgm:pt>
    <dgm:pt modelId="{F45B57AF-52D4-4E60-9237-E6E69F3AC0E9}" type="pres">
      <dgm:prSet presAssocID="{418935EE-BEB1-4D6C-B1AF-E98443879F0A}" presName="wedge3Tx" presStyleLbl="node1" presStyleIdx="2" presStyleCnt="7">
        <dgm:presLayoutVars>
          <dgm:chMax val="0"/>
          <dgm:chPref val="0"/>
          <dgm:bulletEnabled val="1"/>
        </dgm:presLayoutVars>
      </dgm:prSet>
      <dgm:spPr/>
    </dgm:pt>
    <dgm:pt modelId="{CB7D6C8A-A63B-4AD0-9AE3-59E058E630FC}" type="pres">
      <dgm:prSet presAssocID="{418935EE-BEB1-4D6C-B1AF-E98443879F0A}" presName="wedge4" presStyleLbl="node1" presStyleIdx="3" presStyleCnt="7"/>
      <dgm:spPr/>
    </dgm:pt>
    <dgm:pt modelId="{3009F3A7-EA91-4C1F-BDEE-487B7CF04D5A}" type="pres">
      <dgm:prSet presAssocID="{418935EE-BEB1-4D6C-B1AF-E98443879F0A}" presName="dummy4a" presStyleCnt="0"/>
      <dgm:spPr/>
    </dgm:pt>
    <dgm:pt modelId="{35773523-F0BD-4757-9E06-07DC52BBD491}" type="pres">
      <dgm:prSet presAssocID="{418935EE-BEB1-4D6C-B1AF-E98443879F0A}" presName="dummy4b" presStyleCnt="0"/>
      <dgm:spPr/>
    </dgm:pt>
    <dgm:pt modelId="{6E161CE3-D042-4A62-8A91-DEBE04BC5AF1}" type="pres">
      <dgm:prSet presAssocID="{418935EE-BEB1-4D6C-B1AF-E98443879F0A}" presName="wedge4Tx" presStyleLbl="node1" presStyleIdx="3" presStyleCnt="7">
        <dgm:presLayoutVars>
          <dgm:chMax val="0"/>
          <dgm:chPref val="0"/>
          <dgm:bulletEnabled val="1"/>
        </dgm:presLayoutVars>
      </dgm:prSet>
      <dgm:spPr/>
    </dgm:pt>
    <dgm:pt modelId="{2CB52ABF-CF9A-4EBB-A064-A39252BA9228}" type="pres">
      <dgm:prSet presAssocID="{418935EE-BEB1-4D6C-B1AF-E98443879F0A}" presName="wedge5" presStyleLbl="node1" presStyleIdx="4" presStyleCnt="7"/>
      <dgm:spPr/>
    </dgm:pt>
    <dgm:pt modelId="{B9AE972D-AD50-41CF-8245-8FA6BF4CB051}" type="pres">
      <dgm:prSet presAssocID="{418935EE-BEB1-4D6C-B1AF-E98443879F0A}" presName="dummy5a" presStyleCnt="0"/>
      <dgm:spPr/>
    </dgm:pt>
    <dgm:pt modelId="{C5612639-CCEF-4897-9C42-CC599553877A}" type="pres">
      <dgm:prSet presAssocID="{418935EE-BEB1-4D6C-B1AF-E98443879F0A}" presName="dummy5b" presStyleCnt="0"/>
      <dgm:spPr/>
    </dgm:pt>
    <dgm:pt modelId="{4F6314FE-3A9B-469C-9AF2-0556A4591598}" type="pres">
      <dgm:prSet presAssocID="{418935EE-BEB1-4D6C-B1AF-E98443879F0A}" presName="wedge5Tx" presStyleLbl="node1" presStyleIdx="4" presStyleCnt="7">
        <dgm:presLayoutVars>
          <dgm:chMax val="0"/>
          <dgm:chPref val="0"/>
          <dgm:bulletEnabled val="1"/>
        </dgm:presLayoutVars>
      </dgm:prSet>
      <dgm:spPr/>
    </dgm:pt>
    <dgm:pt modelId="{9822EB48-4482-45F8-A5C1-94EDF7916A29}" type="pres">
      <dgm:prSet presAssocID="{418935EE-BEB1-4D6C-B1AF-E98443879F0A}" presName="wedge6" presStyleLbl="node1" presStyleIdx="5" presStyleCnt="7"/>
      <dgm:spPr/>
    </dgm:pt>
    <dgm:pt modelId="{AC125A82-0BC8-415D-A791-FDCF8B170244}" type="pres">
      <dgm:prSet presAssocID="{418935EE-BEB1-4D6C-B1AF-E98443879F0A}" presName="dummy6a" presStyleCnt="0"/>
      <dgm:spPr/>
    </dgm:pt>
    <dgm:pt modelId="{D4037116-8E49-4E2C-85BC-4783C037ECA9}" type="pres">
      <dgm:prSet presAssocID="{418935EE-BEB1-4D6C-B1AF-E98443879F0A}" presName="dummy6b" presStyleCnt="0"/>
      <dgm:spPr/>
    </dgm:pt>
    <dgm:pt modelId="{C18B8B86-393F-4264-A7B5-C91B98EE1730}" type="pres">
      <dgm:prSet presAssocID="{418935EE-BEB1-4D6C-B1AF-E98443879F0A}" presName="wedge6Tx" presStyleLbl="node1" presStyleIdx="5" presStyleCnt="7">
        <dgm:presLayoutVars>
          <dgm:chMax val="0"/>
          <dgm:chPref val="0"/>
          <dgm:bulletEnabled val="1"/>
        </dgm:presLayoutVars>
      </dgm:prSet>
      <dgm:spPr/>
    </dgm:pt>
    <dgm:pt modelId="{BEC418B4-95F2-4A00-ACF7-C73CA3B071E1}" type="pres">
      <dgm:prSet presAssocID="{418935EE-BEB1-4D6C-B1AF-E98443879F0A}" presName="wedge7" presStyleLbl="node1" presStyleIdx="6" presStyleCnt="7"/>
      <dgm:spPr/>
    </dgm:pt>
    <dgm:pt modelId="{FA4ABA31-2098-4369-A878-403009F7FDB9}" type="pres">
      <dgm:prSet presAssocID="{418935EE-BEB1-4D6C-B1AF-E98443879F0A}" presName="dummy7a" presStyleCnt="0"/>
      <dgm:spPr/>
    </dgm:pt>
    <dgm:pt modelId="{60CBBAF4-15AB-47F8-B3A3-C0F8315E134C}" type="pres">
      <dgm:prSet presAssocID="{418935EE-BEB1-4D6C-B1AF-E98443879F0A}" presName="dummy7b" presStyleCnt="0"/>
      <dgm:spPr/>
    </dgm:pt>
    <dgm:pt modelId="{F73DF5FE-D6D4-4912-8F58-CD8E7BBDAAF1}" type="pres">
      <dgm:prSet presAssocID="{418935EE-BEB1-4D6C-B1AF-E98443879F0A}" presName="wedge7Tx" presStyleLbl="node1" presStyleIdx="6" presStyleCnt="7">
        <dgm:presLayoutVars>
          <dgm:chMax val="0"/>
          <dgm:chPref val="0"/>
          <dgm:bulletEnabled val="1"/>
        </dgm:presLayoutVars>
      </dgm:prSet>
      <dgm:spPr/>
    </dgm:pt>
    <dgm:pt modelId="{A8D6C87D-17F6-4FF6-8E6C-FCB07DAED3EB}" type="pres">
      <dgm:prSet presAssocID="{5319C001-405C-438D-9D36-E3BA7A1B027E}" presName="arrowWedge1" presStyleLbl="fgSibTrans2D1" presStyleIdx="0" presStyleCnt="7"/>
      <dgm:spPr/>
    </dgm:pt>
    <dgm:pt modelId="{5BB37163-E59C-495D-9CD6-5ABE7267762F}" type="pres">
      <dgm:prSet presAssocID="{B5246C53-36AD-4E69-898C-5FEF4308AE6C}" presName="arrowWedge2" presStyleLbl="fgSibTrans2D1" presStyleIdx="1" presStyleCnt="7"/>
      <dgm:spPr/>
    </dgm:pt>
    <dgm:pt modelId="{08FCA2B1-A4AE-497B-B5CE-BF34ED5C0327}" type="pres">
      <dgm:prSet presAssocID="{D8E768BC-6446-4CC3-8F13-80302614996A}" presName="arrowWedge3" presStyleLbl="fgSibTrans2D1" presStyleIdx="2" presStyleCnt="7"/>
      <dgm:spPr/>
    </dgm:pt>
    <dgm:pt modelId="{A845CD7B-892F-44A4-BCE5-95DDB5EC78EB}" type="pres">
      <dgm:prSet presAssocID="{1249D0E0-11A4-417E-8923-8961BD99F088}" presName="arrowWedge4" presStyleLbl="fgSibTrans2D1" presStyleIdx="3" presStyleCnt="7"/>
      <dgm:spPr/>
    </dgm:pt>
    <dgm:pt modelId="{C2BCDE1C-E01F-49F2-9E89-0AE93D4E2BFB}" type="pres">
      <dgm:prSet presAssocID="{58F4E7B6-2BC9-4F45-A626-BC1D39471659}" presName="arrowWedge5" presStyleLbl="fgSibTrans2D1" presStyleIdx="4" presStyleCnt="7"/>
      <dgm:spPr/>
    </dgm:pt>
    <dgm:pt modelId="{B70F66CB-4AA8-4260-9AC3-2FF6673394E7}" type="pres">
      <dgm:prSet presAssocID="{0A6E0EEA-83C5-4EBF-AD06-5F72CB1E6690}" presName="arrowWedge6" presStyleLbl="fgSibTrans2D1" presStyleIdx="5" presStyleCnt="7"/>
      <dgm:spPr/>
    </dgm:pt>
    <dgm:pt modelId="{AB9B25EE-0893-4443-A793-DF7A68EB2DF8}" type="pres">
      <dgm:prSet presAssocID="{3DA1D66A-C84E-45E1-9E1F-E3DD4DD4C66A}" presName="arrowWedge7" presStyleLbl="fgSibTrans2D1" presStyleIdx="6" presStyleCnt="7"/>
      <dgm:spPr/>
    </dgm:pt>
  </dgm:ptLst>
  <dgm:cxnLst>
    <dgm:cxn modelId="{8C9EAE49-95C0-44EC-98A6-9B66872AB94C}" type="presOf" srcId="{7BF18464-074F-418D-806A-E4BF5E367D27}" destId="{C18B8B86-393F-4264-A7B5-C91B98EE1730}" srcOrd="1" destOrd="0" presId="urn:microsoft.com/office/officeart/2005/8/layout/cycle8"/>
    <dgm:cxn modelId="{F0260D6B-31F5-42FB-BC17-428E31DF8829}" type="presOf" srcId="{B6661860-A504-4559-A314-48624EF0F0D5}" destId="{452B7332-CC85-4DAE-A6A0-4BC645F90A01}" srcOrd="1" destOrd="0" presId="urn:microsoft.com/office/officeart/2005/8/layout/cycle8"/>
    <dgm:cxn modelId="{4860AD4D-D0BF-43B7-BF35-7C4A52A3C030}" srcId="{418935EE-BEB1-4D6C-B1AF-E98443879F0A}" destId="{C0A2DD76-FD28-431F-B327-D2991319E233}" srcOrd="4" destOrd="0" parTransId="{18C1290C-D48E-45A0-B8E6-83C7AD247227}" sibTransId="{58F4E7B6-2BC9-4F45-A626-BC1D39471659}"/>
    <dgm:cxn modelId="{DB12DC58-012D-461D-9BCE-DD7468703D03}" type="presOf" srcId="{418935EE-BEB1-4D6C-B1AF-E98443879F0A}" destId="{D32337A1-89B8-4ED7-95C9-45D41605F1BF}" srcOrd="0" destOrd="0" presId="urn:microsoft.com/office/officeart/2005/8/layout/cycle8"/>
    <dgm:cxn modelId="{E626FC7B-DF1C-4E02-A841-855355F0CD6A}" type="presOf" srcId="{8C747384-0C65-4471-A6C3-D69B824C3BD7}" destId="{7D6F75D7-FA38-4834-9565-93D79BB28002}" srcOrd="0" destOrd="0" presId="urn:microsoft.com/office/officeart/2005/8/layout/cycle8"/>
    <dgm:cxn modelId="{2A3C707D-F1F1-41F9-8030-3863F209401C}" type="presOf" srcId="{B6661860-A504-4559-A314-48624EF0F0D5}" destId="{F526B9DD-5E66-4AC3-B2EE-9939BD1BAA28}" srcOrd="0" destOrd="0" presId="urn:microsoft.com/office/officeart/2005/8/layout/cycle8"/>
    <dgm:cxn modelId="{B4ED6681-2552-4EE4-B28E-FF3A904F7F0A}" type="presOf" srcId="{C0A2DD76-FD28-431F-B327-D2991319E233}" destId="{2CB52ABF-CF9A-4EBB-A064-A39252BA9228}" srcOrd="0" destOrd="0" presId="urn:microsoft.com/office/officeart/2005/8/layout/cycle8"/>
    <dgm:cxn modelId="{8686638F-7DF0-4D40-9752-A37166075051}" type="presOf" srcId="{7BF18464-074F-418D-806A-E4BF5E367D27}" destId="{9822EB48-4482-45F8-A5C1-94EDF7916A29}" srcOrd="0" destOrd="0" presId="urn:microsoft.com/office/officeart/2005/8/layout/cycle8"/>
    <dgm:cxn modelId="{96685294-4F3A-4BE3-BF7F-DC71F79F1DA6}" type="presOf" srcId="{53CF4686-A758-47B5-8848-ADF4D027F30D}" destId="{F73DF5FE-D6D4-4912-8F58-CD8E7BBDAAF1}" srcOrd="1" destOrd="0" presId="urn:microsoft.com/office/officeart/2005/8/layout/cycle8"/>
    <dgm:cxn modelId="{38B73D98-C06D-4121-BA68-B2B9EAEEEEE1}" srcId="{418935EE-BEB1-4D6C-B1AF-E98443879F0A}" destId="{7BF18464-074F-418D-806A-E4BF5E367D27}" srcOrd="5" destOrd="0" parTransId="{3B80F516-2F4E-4F4A-A206-07B1C040F076}" sibTransId="{0A6E0EEA-83C5-4EBF-AD06-5F72CB1E6690}"/>
    <dgm:cxn modelId="{4637A8A9-0DDD-4831-A447-385A0BE280CE}" type="presOf" srcId="{53CF4686-A758-47B5-8848-ADF4D027F30D}" destId="{BEC418B4-95F2-4A00-ACF7-C73CA3B071E1}" srcOrd="0" destOrd="0" presId="urn:microsoft.com/office/officeart/2005/8/layout/cycle8"/>
    <dgm:cxn modelId="{4FDA65B0-A84D-47AA-85A1-E3EA9EBADC2B}" type="presOf" srcId="{E730CDC4-AF53-4DE2-88B0-C01010A9BD52}" destId="{77009D6C-38DF-4DEA-B978-C15A3C285C6F}" srcOrd="0" destOrd="0" presId="urn:microsoft.com/office/officeart/2005/8/layout/cycle8"/>
    <dgm:cxn modelId="{DCFE23B2-7606-41DA-81E6-23EC30C1F9BA}" type="presOf" srcId="{E730CDC4-AF53-4DE2-88B0-C01010A9BD52}" destId="{F45B57AF-52D4-4E60-9237-E6E69F3AC0E9}" srcOrd="1" destOrd="0" presId="urn:microsoft.com/office/officeart/2005/8/layout/cycle8"/>
    <dgm:cxn modelId="{6FBA13B8-8034-43AD-A279-D080AD23F520}" srcId="{418935EE-BEB1-4D6C-B1AF-E98443879F0A}" destId="{53CF4686-A758-47B5-8848-ADF4D027F30D}" srcOrd="6" destOrd="0" parTransId="{50BDC005-AEAA-4E7D-8962-A7B4B188A2B3}" sibTransId="{3DA1D66A-C84E-45E1-9E1F-E3DD4DD4C66A}"/>
    <dgm:cxn modelId="{A9EF96B8-BC8F-4E02-BA21-4A3A538C0BC2}" srcId="{418935EE-BEB1-4D6C-B1AF-E98443879F0A}" destId="{8C747384-0C65-4471-A6C3-D69B824C3BD7}" srcOrd="1" destOrd="0" parTransId="{E886C02A-0C8B-4BA6-991B-3217F89A5F5D}" sibTransId="{B5246C53-36AD-4E69-898C-5FEF4308AE6C}"/>
    <dgm:cxn modelId="{EDD6CCC3-C123-4D9E-8D74-5F2AE64A7619}" srcId="{418935EE-BEB1-4D6C-B1AF-E98443879F0A}" destId="{E730CDC4-AF53-4DE2-88B0-C01010A9BD52}" srcOrd="2" destOrd="0" parTransId="{581EF806-707C-4695-8557-110C844E2536}" sibTransId="{D8E768BC-6446-4CC3-8F13-80302614996A}"/>
    <dgm:cxn modelId="{4CD48DC4-587F-4C2B-8A23-28F4EB662776}" type="presOf" srcId="{39C328A6-0427-454C-9C50-5B050D18ADB4}" destId="{6E161CE3-D042-4A62-8A91-DEBE04BC5AF1}" srcOrd="1" destOrd="0" presId="urn:microsoft.com/office/officeart/2005/8/layout/cycle8"/>
    <dgm:cxn modelId="{ECE6FDC7-E771-465B-8082-00AC7D00D397}" type="presOf" srcId="{8C747384-0C65-4471-A6C3-D69B824C3BD7}" destId="{66AB2A0B-C76C-440A-822A-FAC17414EA95}" srcOrd="1" destOrd="0" presId="urn:microsoft.com/office/officeart/2005/8/layout/cycle8"/>
    <dgm:cxn modelId="{0D2E44DE-74CF-4E74-BEA8-4AF41C9A93B9}" srcId="{418935EE-BEB1-4D6C-B1AF-E98443879F0A}" destId="{B6661860-A504-4559-A314-48624EF0F0D5}" srcOrd="0" destOrd="0" parTransId="{9661A516-7D5E-475D-B702-52F23D2E308B}" sibTransId="{5319C001-405C-438D-9D36-E3BA7A1B027E}"/>
    <dgm:cxn modelId="{51E67DE4-7D03-461C-9F36-4ACD92ACD378}" type="presOf" srcId="{C0A2DD76-FD28-431F-B327-D2991319E233}" destId="{4F6314FE-3A9B-469C-9AF2-0556A4591598}" srcOrd="1" destOrd="0" presId="urn:microsoft.com/office/officeart/2005/8/layout/cycle8"/>
    <dgm:cxn modelId="{D18AD0E7-847F-4E7C-9650-A78B9D01F105}" srcId="{418935EE-BEB1-4D6C-B1AF-E98443879F0A}" destId="{39C328A6-0427-454C-9C50-5B050D18ADB4}" srcOrd="3" destOrd="0" parTransId="{20482054-D006-44A7-AC88-ED502A44DF2C}" sibTransId="{1249D0E0-11A4-417E-8923-8961BD99F088}"/>
    <dgm:cxn modelId="{7ECD11F4-898B-45D9-ACEA-20E886980937}" type="presOf" srcId="{39C328A6-0427-454C-9C50-5B050D18ADB4}" destId="{CB7D6C8A-A63B-4AD0-9AE3-59E058E630FC}" srcOrd="0" destOrd="0" presId="urn:microsoft.com/office/officeart/2005/8/layout/cycle8"/>
    <dgm:cxn modelId="{7066D56A-49B1-4F67-8A97-8332E9007FD2}" type="presParOf" srcId="{D32337A1-89B8-4ED7-95C9-45D41605F1BF}" destId="{F526B9DD-5E66-4AC3-B2EE-9939BD1BAA28}" srcOrd="0" destOrd="0" presId="urn:microsoft.com/office/officeart/2005/8/layout/cycle8"/>
    <dgm:cxn modelId="{DBF6CC12-747E-475E-AC96-56F9B65D9988}" type="presParOf" srcId="{D32337A1-89B8-4ED7-95C9-45D41605F1BF}" destId="{CC8EB618-AB95-4D0A-9D31-50F6583AE971}" srcOrd="1" destOrd="0" presId="urn:microsoft.com/office/officeart/2005/8/layout/cycle8"/>
    <dgm:cxn modelId="{93164C2F-4EA5-406E-9AD4-95BBD24A2CB5}" type="presParOf" srcId="{D32337A1-89B8-4ED7-95C9-45D41605F1BF}" destId="{9FA532B0-3E1F-4EC3-BF44-CAE0755829FF}" srcOrd="2" destOrd="0" presId="urn:microsoft.com/office/officeart/2005/8/layout/cycle8"/>
    <dgm:cxn modelId="{6644BB96-7DF1-4A30-853A-774AABE3539C}" type="presParOf" srcId="{D32337A1-89B8-4ED7-95C9-45D41605F1BF}" destId="{452B7332-CC85-4DAE-A6A0-4BC645F90A01}" srcOrd="3" destOrd="0" presId="urn:microsoft.com/office/officeart/2005/8/layout/cycle8"/>
    <dgm:cxn modelId="{4E8BE0EC-3633-4FB8-B940-3A4C1CA29169}" type="presParOf" srcId="{D32337A1-89B8-4ED7-95C9-45D41605F1BF}" destId="{7D6F75D7-FA38-4834-9565-93D79BB28002}" srcOrd="4" destOrd="0" presId="urn:microsoft.com/office/officeart/2005/8/layout/cycle8"/>
    <dgm:cxn modelId="{A17D459A-B9F6-4AEF-AC97-A53A8C7FF2DD}" type="presParOf" srcId="{D32337A1-89B8-4ED7-95C9-45D41605F1BF}" destId="{D6E03FA9-E0F0-4618-BF8E-1CE2CB66CE42}" srcOrd="5" destOrd="0" presId="urn:microsoft.com/office/officeart/2005/8/layout/cycle8"/>
    <dgm:cxn modelId="{48AFB0F4-DF9B-48FC-9B08-00DC796B8D8B}" type="presParOf" srcId="{D32337A1-89B8-4ED7-95C9-45D41605F1BF}" destId="{2972C443-7636-40AF-BEA8-CC32655942E3}" srcOrd="6" destOrd="0" presId="urn:microsoft.com/office/officeart/2005/8/layout/cycle8"/>
    <dgm:cxn modelId="{18FCDCE1-4E86-4758-ABCD-2387ABE4D5A6}" type="presParOf" srcId="{D32337A1-89B8-4ED7-95C9-45D41605F1BF}" destId="{66AB2A0B-C76C-440A-822A-FAC17414EA95}" srcOrd="7" destOrd="0" presId="urn:microsoft.com/office/officeart/2005/8/layout/cycle8"/>
    <dgm:cxn modelId="{0919A5DD-E255-4DB2-8430-F05018DC6A82}" type="presParOf" srcId="{D32337A1-89B8-4ED7-95C9-45D41605F1BF}" destId="{77009D6C-38DF-4DEA-B978-C15A3C285C6F}" srcOrd="8" destOrd="0" presId="urn:microsoft.com/office/officeart/2005/8/layout/cycle8"/>
    <dgm:cxn modelId="{E307371D-7A18-436E-A69D-DA0D7DF295C4}" type="presParOf" srcId="{D32337A1-89B8-4ED7-95C9-45D41605F1BF}" destId="{3B9C190C-7890-445E-8C6C-B2E474E0DCA7}" srcOrd="9" destOrd="0" presId="urn:microsoft.com/office/officeart/2005/8/layout/cycle8"/>
    <dgm:cxn modelId="{27C9CD79-8DB4-4163-8BB2-EEB23DF9D317}" type="presParOf" srcId="{D32337A1-89B8-4ED7-95C9-45D41605F1BF}" destId="{17B498B6-1602-416A-B9DE-59B8A076FAE2}" srcOrd="10" destOrd="0" presId="urn:microsoft.com/office/officeart/2005/8/layout/cycle8"/>
    <dgm:cxn modelId="{C06D785C-31B3-48EC-8D17-0A5374414725}" type="presParOf" srcId="{D32337A1-89B8-4ED7-95C9-45D41605F1BF}" destId="{F45B57AF-52D4-4E60-9237-E6E69F3AC0E9}" srcOrd="11" destOrd="0" presId="urn:microsoft.com/office/officeart/2005/8/layout/cycle8"/>
    <dgm:cxn modelId="{9E6AB9B0-CB79-4219-97C2-0718C7FEA6E9}" type="presParOf" srcId="{D32337A1-89B8-4ED7-95C9-45D41605F1BF}" destId="{CB7D6C8A-A63B-4AD0-9AE3-59E058E630FC}" srcOrd="12" destOrd="0" presId="urn:microsoft.com/office/officeart/2005/8/layout/cycle8"/>
    <dgm:cxn modelId="{FAB8CFE3-27F9-41F4-99BA-FBAD76A26A64}" type="presParOf" srcId="{D32337A1-89B8-4ED7-95C9-45D41605F1BF}" destId="{3009F3A7-EA91-4C1F-BDEE-487B7CF04D5A}" srcOrd="13" destOrd="0" presId="urn:microsoft.com/office/officeart/2005/8/layout/cycle8"/>
    <dgm:cxn modelId="{85BE7E4E-420D-472D-B26C-2C5B92AFE945}" type="presParOf" srcId="{D32337A1-89B8-4ED7-95C9-45D41605F1BF}" destId="{35773523-F0BD-4757-9E06-07DC52BBD491}" srcOrd="14" destOrd="0" presId="urn:microsoft.com/office/officeart/2005/8/layout/cycle8"/>
    <dgm:cxn modelId="{692035BF-E13E-4F26-8228-65DEE31700E8}" type="presParOf" srcId="{D32337A1-89B8-4ED7-95C9-45D41605F1BF}" destId="{6E161CE3-D042-4A62-8A91-DEBE04BC5AF1}" srcOrd="15" destOrd="0" presId="urn:microsoft.com/office/officeart/2005/8/layout/cycle8"/>
    <dgm:cxn modelId="{7D7EC225-36F6-41E0-9ACD-6BF9ED2D19D0}" type="presParOf" srcId="{D32337A1-89B8-4ED7-95C9-45D41605F1BF}" destId="{2CB52ABF-CF9A-4EBB-A064-A39252BA9228}" srcOrd="16" destOrd="0" presId="urn:microsoft.com/office/officeart/2005/8/layout/cycle8"/>
    <dgm:cxn modelId="{304BA6B8-DBA8-4E0E-9FD6-75B7311B0D2D}" type="presParOf" srcId="{D32337A1-89B8-4ED7-95C9-45D41605F1BF}" destId="{B9AE972D-AD50-41CF-8245-8FA6BF4CB051}" srcOrd="17" destOrd="0" presId="urn:microsoft.com/office/officeart/2005/8/layout/cycle8"/>
    <dgm:cxn modelId="{31DB5094-3701-4538-B4C0-66F37B922C98}" type="presParOf" srcId="{D32337A1-89B8-4ED7-95C9-45D41605F1BF}" destId="{C5612639-CCEF-4897-9C42-CC599553877A}" srcOrd="18" destOrd="0" presId="urn:microsoft.com/office/officeart/2005/8/layout/cycle8"/>
    <dgm:cxn modelId="{D525FC9E-7C17-4CBE-A58C-B94F237BD8F4}" type="presParOf" srcId="{D32337A1-89B8-4ED7-95C9-45D41605F1BF}" destId="{4F6314FE-3A9B-469C-9AF2-0556A4591598}" srcOrd="19" destOrd="0" presId="urn:microsoft.com/office/officeart/2005/8/layout/cycle8"/>
    <dgm:cxn modelId="{295C64AC-61A4-438D-9C34-0677C7D51676}" type="presParOf" srcId="{D32337A1-89B8-4ED7-95C9-45D41605F1BF}" destId="{9822EB48-4482-45F8-A5C1-94EDF7916A29}" srcOrd="20" destOrd="0" presId="urn:microsoft.com/office/officeart/2005/8/layout/cycle8"/>
    <dgm:cxn modelId="{2383D371-856B-4C81-8D6A-ED4391092809}" type="presParOf" srcId="{D32337A1-89B8-4ED7-95C9-45D41605F1BF}" destId="{AC125A82-0BC8-415D-A791-FDCF8B170244}" srcOrd="21" destOrd="0" presId="urn:microsoft.com/office/officeart/2005/8/layout/cycle8"/>
    <dgm:cxn modelId="{272F5F06-E1DB-464F-816B-6916281958BD}" type="presParOf" srcId="{D32337A1-89B8-4ED7-95C9-45D41605F1BF}" destId="{D4037116-8E49-4E2C-85BC-4783C037ECA9}" srcOrd="22" destOrd="0" presId="urn:microsoft.com/office/officeart/2005/8/layout/cycle8"/>
    <dgm:cxn modelId="{7812BE15-E40C-450E-BA71-3BE77F951639}" type="presParOf" srcId="{D32337A1-89B8-4ED7-95C9-45D41605F1BF}" destId="{C18B8B86-393F-4264-A7B5-C91B98EE1730}" srcOrd="23" destOrd="0" presId="urn:microsoft.com/office/officeart/2005/8/layout/cycle8"/>
    <dgm:cxn modelId="{C04351E7-FF89-4C73-81C4-E54220B571BA}" type="presParOf" srcId="{D32337A1-89B8-4ED7-95C9-45D41605F1BF}" destId="{BEC418B4-95F2-4A00-ACF7-C73CA3B071E1}" srcOrd="24" destOrd="0" presId="urn:microsoft.com/office/officeart/2005/8/layout/cycle8"/>
    <dgm:cxn modelId="{E0EA650E-CEDD-496D-9D6A-0D6E9E7255F3}" type="presParOf" srcId="{D32337A1-89B8-4ED7-95C9-45D41605F1BF}" destId="{FA4ABA31-2098-4369-A878-403009F7FDB9}" srcOrd="25" destOrd="0" presId="urn:microsoft.com/office/officeart/2005/8/layout/cycle8"/>
    <dgm:cxn modelId="{669580FA-1CFC-4918-A627-10332AE41C72}" type="presParOf" srcId="{D32337A1-89B8-4ED7-95C9-45D41605F1BF}" destId="{60CBBAF4-15AB-47F8-B3A3-C0F8315E134C}" srcOrd="26" destOrd="0" presId="urn:microsoft.com/office/officeart/2005/8/layout/cycle8"/>
    <dgm:cxn modelId="{6C20FCC8-1C0D-4440-8EE2-AF49BBF96214}" type="presParOf" srcId="{D32337A1-89B8-4ED7-95C9-45D41605F1BF}" destId="{F73DF5FE-D6D4-4912-8F58-CD8E7BBDAAF1}" srcOrd="27" destOrd="0" presId="urn:microsoft.com/office/officeart/2005/8/layout/cycle8"/>
    <dgm:cxn modelId="{2F0C0B2F-11B6-4799-AC12-C006B6B57522}" type="presParOf" srcId="{D32337A1-89B8-4ED7-95C9-45D41605F1BF}" destId="{A8D6C87D-17F6-4FF6-8E6C-FCB07DAED3EB}" srcOrd="28" destOrd="0" presId="urn:microsoft.com/office/officeart/2005/8/layout/cycle8"/>
    <dgm:cxn modelId="{38BA8A84-B22D-444F-82B4-59E7C2FF43C1}" type="presParOf" srcId="{D32337A1-89B8-4ED7-95C9-45D41605F1BF}" destId="{5BB37163-E59C-495D-9CD6-5ABE7267762F}" srcOrd="29" destOrd="0" presId="urn:microsoft.com/office/officeart/2005/8/layout/cycle8"/>
    <dgm:cxn modelId="{BE1A6884-69B2-4B9F-B197-D94B3799AB59}" type="presParOf" srcId="{D32337A1-89B8-4ED7-95C9-45D41605F1BF}" destId="{08FCA2B1-A4AE-497B-B5CE-BF34ED5C0327}" srcOrd="30" destOrd="0" presId="urn:microsoft.com/office/officeart/2005/8/layout/cycle8"/>
    <dgm:cxn modelId="{1BEDF9BF-F4CF-4D54-BD00-B9C0CA0C56EF}" type="presParOf" srcId="{D32337A1-89B8-4ED7-95C9-45D41605F1BF}" destId="{A845CD7B-892F-44A4-BCE5-95DDB5EC78EB}" srcOrd="31" destOrd="0" presId="urn:microsoft.com/office/officeart/2005/8/layout/cycle8"/>
    <dgm:cxn modelId="{D067284D-83E7-44FE-9F4D-147D5577F11B}" type="presParOf" srcId="{D32337A1-89B8-4ED7-95C9-45D41605F1BF}" destId="{C2BCDE1C-E01F-49F2-9E89-0AE93D4E2BFB}" srcOrd="32" destOrd="0" presId="urn:microsoft.com/office/officeart/2005/8/layout/cycle8"/>
    <dgm:cxn modelId="{9498D7EE-C962-478C-8F77-130F990A724D}" type="presParOf" srcId="{D32337A1-89B8-4ED7-95C9-45D41605F1BF}" destId="{B70F66CB-4AA8-4260-9AC3-2FF6673394E7}" srcOrd="33" destOrd="0" presId="urn:microsoft.com/office/officeart/2005/8/layout/cycle8"/>
    <dgm:cxn modelId="{5378A669-BBFA-4F64-84B3-D45583B71A26}" type="presParOf" srcId="{D32337A1-89B8-4ED7-95C9-45D41605F1BF}" destId="{AB9B25EE-0893-4443-A793-DF7A68EB2DF8}" srcOrd="34" destOrd="0" presId="urn:microsoft.com/office/officeart/2005/8/layout/cycle8"/>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C34F41-D5D4-4087-8704-9215D977BB5A}" type="doc">
      <dgm:prSet loTypeId="urn:microsoft.com/office/officeart/2005/8/layout/target3" loCatId="relationship" qsTypeId="urn:microsoft.com/office/officeart/2005/8/quickstyle/simple4" qsCatId="simple" csTypeId="urn:microsoft.com/office/officeart/2005/8/colors/colorful5" csCatId="colorful" phldr="1"/>
      <dgm:spPr/>
      <dgm:t>
        <a:bodyPr/>
        <a:lstStyle/>
        <a:p>
          <a:endParaRPr lang="en-US"/>
        </a:p>
      </dgm:t>
    </dgm:pt>
    <dgm:pt modelId="{9630A4C5-B54D-47F8-8010-6AB7947FDCA8}">
      <dgm:prSet/>
      <dgm:spPr/>
      <dgm:t>
        <a:bodyPr/>
        <a:lstStyle/>
        <a:p>
          <a:r>
            <a:rPr lang="en-US"/>
            <a:t>AGILE</a:t>
          </a:r>
        </a:p>
      </dgm:t>
    </dgm:pt>
    <dgm:pt modelId="{C19DC8FC-8998-4337-BC73-54E379136A9C}" type="parTrans" cxnId="{11518780-F89F-48C6-B339-0CD3DD28FC08}">
      <dgm:prSet/>
      <dgm:spPr/>
      <dgm:t>
        <a:bodyPr/>
        <a:lstStyle/>
        <a:p>
          <a:endParaRPr lang="en-US"/>
        </a:p>
      </dgm:t>
    </dgm:pt>
    <dgm:pt modelId="{34AD70E7-99AB-46B2-8CF2-0FA0FF9A0320}" type="sibTrans" cxnId="{11518780-F89F-48C6-B339-0CD3DD28FC08}">
      <dgm:prSet/>
      <dgm:spPr/>
      <dgm:t>
        <a:bodyPr/>
        <a:lstStyle/>
        <a:p>
          <a:endParaRPr lang="en-US"/>
        </a:p>
      </dgm:t>
    </dgm:pt>
    <dgm:pt modelId="{428C76CD-FFFF-4330-9B42-537CD543C5AB}">
      <dgm:prSet/>
      <dgm:spPr/>
      <dgm:t>
        <a:bodyPr/>
        <a:lstStyle/>
        <a:p>
          <a:r>
            <a:rPr lang="en-US" dirty="0"/>
            <a:t>Timeline - Flexible</a:t>
          </a:r>
        </a:p>
      </dgm:t>
    </dgm:pt>
    <dgm:pt modelId="{73BA02CD-132F-44C1-A316-2444E23B36B3}" type="parTrans" cxnId="{C342A25E-D9BE-457F-B5E6-C38A3BBFA31B}">
      <dgm:prSet/>
      <dgm:spPr/>
      <dgm:t>
        <a:bodyPr/>
        <a:lstStyle/>
        <a:p>
          <a:endParaRPr lang="en-US"/>
        </a:p>
      </dgm:t>
    </dgm:pt>
    <dgm:pt modelId="{9B5704FE-66B5-420C-81B9-B9A1AAC52F58}" type="sibTrans" cxnId="{C342A25E-D9BE-457F-B5E6-C38A3BBFA31B}">
      <dgm:prSet/>
      <dgm:spPr/>
      <dgm:t>
        <a:bodyPr/>
        <a:lstStyle/>
        <a:p>
          <a:endParaRPr lang="en-US"/>
        </a:p>
      </dgm:t>
    </dgm:pt>
    <dgm:pt modelId="{73D724AC-F588-40E1-93F2-7B6E6B667C62}">
      <dgm:prSet/>
      <dgm:spPr/>
      <dgm:t>
        <a:bodyPr/>
        <a:lstStyle/>
        <a:p>
          <a:r>
            <a:rPr lang="en-US" dirty="0"/>
            <a:t>Client Involvement - High</a:t>
          </a:r>
        </a:p>
      </dgm:t>
    </dgm:pt>
    <dgm:pt modelId="{EC302EF7-FC2B-4BF0-B15B-49BF90570FCA}" type="parTrans" cxnId="{FB9DFEC6-8195-4C39-A6EB-45CB69ACF8AC}">
      <dgm:prSet/>
      <dgm:spPr/>
      <dgm:t>
        <a:bodyPr/>
        <a:lstStyle/>
        <a:p>
          <a:endParaRPr lang="en-US"/>
        </a:p>
      </dgm:t>
    </dgm:pt>
    <dgm:pt modelId="{FAEFA238-E83E-43D3-8220-7CB222B833D2}" type="sibTrans" cxnId="{FB9DFEC6-8195-4C39-A6EB-45CB69ACF8AC}">
      <dgm:prSet/>
      <dgm:spPr/>
      <dgm:t>
        <a:bodyPr/>
        <a:lstStyle/>
        <a:p>
          <a:endParaRPr lang="en-US"/>
        </a:p>
      </dgm:t>
    </dgm:pt>
    <dgm:pt modelId="{3A4438A6-D8AA-4714-B437-3BDDBD8C9329}">
      <dgm:prSet/>
      <dgm:spPr/>
      <dgm:t>
        <a:bodyPr/>
        <a:lstStyle/>
        <a:p>
          <a:r>
            <a:rPr lang="en-US" dirty="0"/>
            <a:t>Flexibility – High</a:t>
          </a:r>
        </a:p>
      </dgm:t>
    </dgm:pt>
    <dgm:pt modelId="{57BFDED7-0DD3-4945-9EB5-AFD3AA6BC036}" type="parTrans" cxnId="{DF44CCCC-14BD-4C24-8A7C-C18A19F609E7}">
      <dgm:prSet/>
      <dgm:spPr/>
      <dgm:t>
        <a:bodyPr/>
        <a:lstStyle/>
        <a:p>
          <a:endParaRPr lang="en-US"/>
        </a:p>
      </dgm:t>
    </dgm:pt>
    <dgm:pt modelId="{DE652AB0-1345-4AF6-B6F8-FB29E7218F4A}" type="sibTrans" cxnId="{DF44CCCC-14BD-4C24-8A7C-C18A19F609E7}">
      <dgm:prSet/>
      <dgm:spPr/>
      <dgm:t>
        <a:bodyPr/>
        <a:lstStyle/>
        <a:p>
          <a:endParaRPr lang="en-US"/>
        </a:p>
      </dgm:t>
    </dgm:pt>
    <dgm:pt modelId="{B6981013-9D6E-4E04-96ED-129E6151C39B}">
      <dgm:prSet/>
      <dgm:spPr/>
      <dgm:t>
        <a:bodyPr/>
        <a:lstStyle/>
        <a:p>
          <a:r>
            <a:rPr lang="en-US"/>
            <a:t>Budget – Flexible</a:t>
          </a:r>
        </a:p>
      </dgm:t>
    </dgm:pt>
    <dgm:pt modelId="{E2C92069-A620-4FB6-B86F-F82CD57B962A}" type="parTrans" cxnId="{2FBC40D3-4103-4E64-B0AB-758963074993}">
      <dgm:prSet/>
      <dgm:spPr/>
      <dgm:t>
        <a:bodyPr/>
        <a:lstStyle/>
        <a:p>
          <a:endParaRPr lang="en-US"/>
        </a:p>
      </dgm:t>
    </dgm:pt>
    <dgm:pt modelId="{265D3A43-F12D-49BA-8C8B-2A889FAF46B6}" type="sibTrans" cxnId="{2FBC40D3-4103-4E64-B0AB-758963074993}">
      <dgm:prSet/>
      <dgm:spPr/>
      <dgm:t>
        <a:bodyPr/>
        <a:lstStyle/>
        <a:p>
          <a:endParaRPr lang="en-US"/>
        </a:p>
      </dgm:t>
    </dgm:pt>
    <dgm:pt modelId="{26D86AF2-DC7A-4B1D-B987-A8D162CE9ECE}">
      <dgm:prSet/>
      <dgm:spPr/>
      <dgm:t>
        <a:bodyPr/>
        <a:lstStyle/>
        <a:p>
          <a:r>
            <a:rPr lang="en-US"/>
            <a:t>WATERFALL</a:t>
          </a:r>
        </a:p>
      </dgm:t>
    </dgm:pt>
    <dgm:pt modelId="{413AEEFE-1404-46E3-83A2-19282CDBF0BB}" type="parTrans" cxnId="{47A2728C-84B0-4122-89D4-6317E6D7B907}">
      <dgm:prSet/>
      <dgm:spPr/>
      <dgm:t>
        <a:bodyPr/>
        <a:lstStyle/>
        <a:p>
          <a:endParaRPr lang="en-US"/>
        </a:p>
      </dgm:t>
    </dgm:pt>
    <dgm:pt modelId="{39FFBD88-E56D-4375-94D9-CB34E4621132}" type="sibTrans" cxnId="{47A2728C-84B0-4122-89D4-6317E6D7B907}">
      <dgm:prSet/>
      <dgm:spPr/>
      <dgm:t>
        <a:bodyPr/>
        <a:lstStyle/>
        <a:p>
          <a:endParaRPr lang="en-US"/>
        </a:p>
      </dgm:t>
    </dgm:pt>
    <dgm:pt modelId="{0CCCBB1B-D76B-4D5D-AE79-FD9D4F1E3C81}">
      <dgm:prSet/>
      <dgm:spPr/>
      <dgm:t>
        <a:bodyPr/>
        <a:lstStyle/>
        <a:p>
          <a:r>
            <a:rPr lang="en-US"/>
            <a:t>Timeline - Fixed</a:t>
          </a:r>
        </a:p>
      </dgm:t>
    </dgm:pt>
    <dgm:pt modelId="{33AE21DD-631A-4B55-96C0-1FFB2811BE1D}" type="parTrans" cxnId="{DD7BA6A9-E615-4579-93A5-D7DA29D47BD3}">
      <dgm:prSet/>
      <dgm:spPr/>
      <dgm:t>
        <a:bodyPr/>
        <a:lstStyle/>
        <a:p>
          <a:endParaRPr lang="en-US"/>
        </a:p>
      </dgm:t>
    </dgm:pt>
    <dgm:pt modelId="{E12E4B4F-EA5D-479E-BD71-142E33876F69}" type="sibTrans" cxnId="{DD7BA6A9-E615-4579-93A5-D7DA29D47BD3}">
      <dgm:prSet/>
      <dgm:spPr/>
      <dgm:t>
        <a:bodyPr/>
        <a:lstStyle/>
        <a:p>
          <a:endParaRPr lang="en-US"/>
        </a:p>
      </dgm:t>
    </dgm:pt>
    <dgm:pt modelId="{8B5E9882-C29D-4FF2-87E7-72DD69999D53}">
      <dgm:prSet/>
      <dgm:spPr/>
      <dgm:t>
        <a:bodyPr/>
        <a:lstStyle/>
        <a:p>
          <a:r>
            <a:rPr lang="en-US"/>
            <a:t>Client Involvement – Low</a:t>
          </a:r>
        </a:p>
      </dgm:t>
    </dgm:pt>
    <dgm:pt modelId="{0B4670AD-BDC0-4A48-BAC2-FC9DB93D991D}" type="parTrans" cxnId="{5DAFBF77-A1FB-437F-8E1F-65EFF0BA86E5}">
      <dgm:prSet/>
      <dgm:spPr/>
      <dgm:t>
        <a:bodyPr/>
        <a:lstStyle/>
        <a:p>
          <a:endParaRPr lang="en-US"/>
        </a:p>
      </dgm:t>
    </dgm:pt>
    <dgm:pt modelId="{9D517D70-CD8D-4086-BF85-2812F61D76CF}" type="sibTrans" cxnId="{5DAFBF77-A1FB-437F-8E1F-65EFF0BA86E5}">
      <dgm:prSet/>
      <dgm:spPr/>
      <dgm:t>
        <a:bodyPr/>
        <a:lstStyle/>
        <a:p>
          <a:endParaRPr lang="en-US"/>
        </a:p>
      </dgm:t>
    </dgm:pt>
    <dgm:pt modelId="{054293CC-E2C8-405B-BDAE-9A8A3F5ADCDA}">
      <dgm:prSet/>
      <dgm:spPr/>
      <dgm:t>
        <a:bodyPr/>
        <a:lstStyle/>
        <a:p>
          <a:r>
            <a:rPr lang="en-US"/>
            <a:t>Flexibility – Low</a:t>
          </a:r>
        </a:p>
      </dgm:t>
    </dgm:pt>
    <dgm:pt modelId="{B189FBEE-3E9E-42A5-B0A5-DFD60D080A90}" type="parTrans" cxnId="{F8ABB70B-17D1-4286-B161-6EF6F646253B}">
      <dgm:prSet/>
      <dgm:spPr/>
      <dgm:t>
        <a:bodyPr/>
        <a:lstStyle/>
        <a:p>
          <a:endParaRPr lang="en-US"/>
        </a:p>
      </dgm:t>
    </dgm:pt>
    <dgm:pt modelId="{B55A2AA1-89C3-4AEF-BF96-C2E8398C93B4}" type="sibTrans" cxnId="{F8ABB70B-17D1-4286-B161-6EF6F646253B}">
      <dgm:prSet/>
      <dgm:spPr/>
      <dgm:t>
        <a:bodyPr/>
        <a:lstStyle/>
        <a:p>
          <a:endParaRPr lang="en-US"/>
        </a:p>
      </dgm:t>
    </dgm:pt>
    <dgm:pt modelId="{9C0D7D88-5AAB-4D4E-906B-29B108814306}">
      <dgm:prSet/>
      <dgm:spPr/>
      <dgm:t>
        <a:bodyPr/>
        <a:lstStyle/>
        <a:p>
          <a:r>
            <a:rPr lang="en-US"/>
            <a:t>Budget - Fixed</a:t>
          </a:r>
        </a:p>
      </dgm:t>
    </dgm:pt>
    <dgm:pt modelId="{186E439F-DF05-4C98-842C-A889B7F43D48}" type="parTrans" cxnId="{8005C83C-83DA-4F47-A059-7FEAD4175447}">
      <dgm:prSet/>
      <dgm:spPr/>
      <dgm:t>
        <a:bodyPr/>
        <a:lstStyle/>
        <a:p>
          <a:endParaRPr lang="en-US"/>
        </a:p>
      </dgm:t>
    </dgm:pt>
    <dgm:pt modelId="{D9681298-F43A-4CFB-824F-43C94957812D}" type="sibTrans" cxnId="{8005C83C-83DA-4F47-A059-7FEAD4175447}">
      <dgm:prSet/>
      <dgm:spPr/>
      <dgm:t>
        <a:bodyPr/>
        <a:lstStyle/>
        <a:p>
          <a:endParaRPr lang="en-US"/>
        </a:p>
      </dgm:t>
    </dgm:pt>
    <dgm:pt modelId="{0024514D-1C90-4BFC-AC74-9B6B3C09FA2D}" type="pres">
      <dgm:prSet presAssocID="{51C34F41-D5D4-4087-8704-9215D977BB5A}" presName="Name0" presStyleCnt="0">
        <dgm:presLayoutVars>
          <dgm:chMax val="7"/>
          <dgm:dir/>
          <dgm:animLvl val="lvl"/>
          <dgm:resizeHandles val="exact"/>
        </dgm:presLayoutVars>
      </dgm:prSet>
      <dgm:spPr/>
    </dgm:pt>
    <dgm:pt modelId="{1049CB17-D0A5-411E-A958-7ECCF109CEC7}" type="pres">
      <dgm:prSet presAssocID="{9630A4C5-B54D-47F8-8010-6AB7947FDCA8}" presName="circle1" presStyleLbl="node1" presStyleIdx="0" presStyleCnt="2"/>
      <dgm:spPr/>
    </dgm:pt>
    <dgm:pt modelId="{B61E8C40-784E-4BA1-95FF-D8D09C83A831}" type="pres">
      <dgm:prSet presAssocID="{9630A4C5-B54D-47F8-8010-6AB7947FDCA8}" presName="space" presStyleCnt="0"/>
      <dgm:spPr/>
    </dgm:pt>
    <dgm:pt modelId="{6E055299-F56E-45E2-B792-3916C23A42C7}" type="pres">
      <dgm:prSet presAssocID="{9630A4C5-B54D-47F8-8010-6AB7947FDCA8}" presName="rect1" presStyleLbl="alignAcc1" presStyleIdx="0" presStyleCnt="2"/>
      <dgm:spPr/>
    </dgm:pt>
    <dgm:pt modelId="{649322C2-B8B6-40AB-BA17-30D10E719355}" type="pres">
      <dgm:prSet presAssocID="{26D86AF2-DC7A-4B1D-B987-A8D162CE9ECE}" presName="vertSpace2" presStyleLbl="node1" presStyleIdx="0" presStyleCnt="2"/>
      <dgm:spPr/>
    </dgm:pt>
    <dgm:pt modelId="{6A8FAF55-803E-4DCE-9EE8-ED3EF7045A7C}" type="pres">
      <dgm:prSet presAssocID="{26D86AF2-DC7A-4B1D-B987-A8D162CE9ECE}" presName="circle2" presStyleLbl="node1" presStyleIdx="1" presStyleCnt="2"/>
      <dgm:spPr/>
    </dgm:pt>
    <dgm:pt modelId="{D5EA9DEF-E8A3-4CEC-B7CB-6B5E042695E8}" type="pres">
      <dgm:prSet presAssocID="{26D86AF2-DC7A-4B1D-B987-A8D162CE9ECE}" presName="rect2" presStyleLbl="alignAcc1" presStyleIdx="1" presStyleCnt="2"/>
      <dgm:spPr/>
    </dgm:pt>
    <dgm:pt modelId="{83146F58-FF6A-4B92-9EFE-AEB624CDC9F0}" type="pres">
      <dgm:prSet presAssocID="{9630A4C5-B54D-47F8-8010-6AB7947FDCA8}" presName="rect1ParTx" presStyleLbl="alignAcc1" presStyleIdx="1" presStyleCnt="2">
        <dgm:presLayoutVars>
          <dgm:chMax val="1"/>
          <dgm:bulletEnabled val="1"/>
        </dgm:presLayoutVars>
      </dgm:prSet>
      <dgm:spPr/>
    </dgm:pt>
    <dgm:pt modelId="{2670F289-FCF3-477B-9030-5F1681A932B5}" type="pres">
      <dgm:prSet presAssocID="{9630A4C5-B54D-47F8-8010-6AB7947FDCA8}" presName="rect1ChTx" presStyleLbl="alignAcc1" presStyleIdx="1" presStyleCnt="2">
        <dgm:presLayoutVars>
          <dgm:bulletEnabled val="1"/>
        </dgm:presLayoutVars>
      </dgm:prSet>
      <dgm:spPr/>
    </dgm:pt>
    <dgm:pt modelId="{12ED7B6C-8811-4771-BA1A-F9076E974422}" type="pres">
      <dgm:prSet presAssocID="{26D86AF2-DC7A-4B1D-B987-A8D162CE9ECE}" presName="rect2ParTx" presStyleLbl="alignAcc1" presStyleIdx="1" presStyleCnt="2">
        <dgm:presLayoutVars>
          <dgm:chMax val="1"/>
          <dgm:bulletEnabled val="1"/>
        </dgm:presLayoutVars>
      </dgm:prSet>
      <dgm:spPr/>
    </dgm:pt>
    <dgm:pt modelId="{76911357-FD3C-44E1-A446-CA7661A18A99}" type="pres">
      <dgm:prSet presAssocID="{26D86AF2-DC7A-4B1D-B987-A8D162CE9ECE}" presName="rect2ChTx" presStyleLbl="alignAcc1" presStyleIdx="1" presStyleCnt="2">
        <dgm:presLayoutVars>
          <dgm:bulletEnabled val="1"/>
        </dgm:presLayoutVars>
      </dgm:prSet>
      <dgm:spPr/>
    </dgm:pt>
  </dgm:ptLst>
  <dgm:cxnLst>
    <dgm:cxn modelId="{F8ABB70B-17D1-4286-B161-6EF6F646253B}" srcId="{26D86AF2-DC7A-4B1D-B987-A8D162CE9ECE}" destId="{054293CC-E2C8-405B-BDAE-9A8A3F5ADCDA}" srcOrd="2" destOrd="0" parTransId="{B189FBEE-3E9E-42A5-B0A5-DFD60D080A90}" sibTransId="{B55A2AA1-89C3-4AEF-BF96-C2E8398C93B4}"/>
    <dgm:cxn modelId="{FEDACE19-9BC9-476C-A5E7-2452EAADCB55}" type="presOf" srcId="{428C76CD-FFFF-4330-9B42-537CD543C5AB}" destId="{2670F289-FCF3-477B-9030-5F1681A932B5}" srcOrd="0" destOrd="0" presId="urn:microsoft.com/office/officeart/2005/8/layout/target3"/>
    <dgm:cxn modelId="{2F150629-ADFA-40F6-8E13-49DBFEE4A00C}" type="presOf" srcId="{8B5E9882-C29D-4FF2-87E7-72DD69999D53}" destId="{76911357-FD3C-44E1-A446-CA7661A18A99}" srcOrd="0" destOrd="1" presId="urn:microsoft.com/office/officeart/2005/8/layout/target3"/>
    <dgm:cxn modelId="{8005C83C-83DA-4F47-A059-7FEAD4175447}" srcId="{26D86AF2-DC7A-4B1D-B987-A8D162CE9ECE}" destId="{9C0D7D88-5AAB-4D4E-906B-29B108814306}" srcOrd="3" destOrd="0" parTransId="{186E439F-DF05-4C98-842C-A889B7F43D48}" sibTransId="{D9681298-F43A-4CFB-824F-43C94957812D}"/>
    <dgm:cxn modelId="{25D9B03F-C522-4B22-877E-1B6C948EDE8B}" type="presOf" srcId="{054293CC-E2C8-405B-BDAE-9A8A3F5ADCDA}" destId="{76911357-FD3C-44E1-A446-CA7661A18A99}" srcOrd="0" destOrd="2" presId="urn:microsoft.com/office/officeart/2005/8/layout/target3"/>
    <dgm:cxn modelId="{C342A25E-D9BE-457F-B5E6-C38A3BBFA31B}" srcId="{9630A4C5-B54D-47F8-8010-6AB7947FDCA8}" destId="{428C76CD-FFFF-4330-9B42-537CD543C5AB}" srcOrd="0" destOrd="0" parTransId="{73BA02CD-132F-44C1-A316-2444E23B36B3}" sibTransId="{9B5704FE-66B5-420C-81B9-B9A1AAC52F58}"/>
    <dgm:cxn modelId="{9145FF64-ED52-4251-9D46-4570D7F64E3D}" type="presOf" srcId="{26D86AF2-DC7A-4B1D-B987-A8D162CE9ECE}" destId="{12ED7B6C-8811-4771-BA1A-F9076E974422}" srcOrd="1" destOrd="0" presId="urn:microsoft.com/office/officeart/2005/8/layout/target3"/>
    <dgm:cxn modelId="{70FD7276-8833-48D5-B408-8B36638349B3}" type="presOf" srcId="{9630A4C5-B54D-47F8-8010-6AB7947FDCA8}" destId="{83146F58-FF6A-4B92-9EFE-AEB624CDC9F0}" srcOrd="1" destOrd="0" presId="urn:microsoft.com/office/officeart/2005/8/layout/target3"/>
    <dgm:cxn modelId="{A3715257-161A-4291-8B4A-E89F9B7596C2}" type="presOf" srcId="{9C0D7D88-5AAB-4D4E-906B-29B108814306}" destId="{76911357-FD3C-44E1-A446-CA7661A18A99}" srcOrd="0" destOrd="3" presId="urn:microsoft.com/office/officeart/2005/8/layout/target3"/>
    <dgm:cxn modelId="{5DAFBF77-A1FB-437F-8E1F-65EFF0BA86E5}" srcId="{26D86AF2-DC7A-4B1D-B987-A8D162CE9ECE}" destId="{8B5E9882-C29D-4FF2-87E7-72DD69999D53}" srcOrd="1" destOrd="0" parTransId="{0B4670AD-BDC0-4A48-BAC2-FC9DB93D991D}" sibTransId="{9D517D70-CD8D-4086-BF85-2812F61D76CF}"/>
    <dgm:cxn modelId="{3BC5AC78-3C0A-4649-940C-9F7C2EC0202D}" type="presOf" srcId="{0CCCBB1B-D76B-4D5D-AE79-FD9D4F1E3C81}" destId="{76911357-FD3C-44E1-A446-CA7661A18A99}" srcOrd="0" destOrd="0" presId="urn:microsoft.com/office/officeart/2005/8/layout/target3"/>
    <dgm:cxn modelId="{4A18627D-3FED-4D25-A386-ADA5A07DB48B}" type="presOf" srcId="{51C34F41-D5D4-4087-8704-9215D977BB5A}" destId="{0024514D-1C90-4BFC-AC74-9B6B3C09FA2D}" srcOrd="0" destOrd="0" presId="urn:microsoft.com/office/officeart/2005/8/layout/target3"/>
    <dgm:cxn modelId="{11518780-F89F-48C6-B339-0CD3DD28FC08}" srcId="{51C34F41-D5D4-4087-8704-9215D977BB5A}" destId="{9630A4C5-B54D-47F8-8010-6AB7947FDCA8}" srcOrd="0" destOrd="0" parTransId="{C19DC8FC-8998-4337-BC73-54E379136A9C}" sibTransId="{34AD70E7-99AB-46B2-8CF2-0FA0FF9A0320}"/>
    <dgm:cxn modelId="{47A2728C-84B0-4122-89D4-6317E6D7B907}" srcId="{51C34F41-D5D4-4087-8704-9215D977BB5A}" destId="{26D86AF2-DC7A-4B1D-B987-A8D162CE9ECE}" srcOrd="1" destOrd="0" parTransId="{413AEEFE-1404-46E3-83A2-19282CDBF0BB}" sibTransId="{39FFBD88-E56D-4375-94D9-CB34E4621132}"/>
    <dgm:cxn modelId="{25DD4390-1071-4F5A-AE09-073A7201C4EB}" type="presOf" srcId="{73D724AC-F588-40E1-93F2-7B6E6B667C62}" destId="{2670F289-FCF3-477B-9030-5F1681A932B5}" srcOrd="0" destOrd="1" presId="urn:microsoft.com/office/officeart/2005/8/layout/target3"/>
    <dgm:cxn modelId="{4131649B-D6F2-415B-ADBE-1B0CAB6310ED}" type="presOf" srcId="{B6981013-9D6E-4E04-96ED-129E6151C39B}" destId="{2670F289-FCF3-477B-9030-5F1681A932B5}" srcOrd="0" destOrd="3" presId="urn:microsoft.com/office/officeart/2005/8/layout/target3"/>
    <dgm:cxn modelId="{DD7BA6A9-E615-4579-93A5-D7DA29D47BD3}" srcId="{26D86AF2-DC7A-4B1D-B987-A8D162CE9ECE}" destId="{0CCCBB1B-D76B-4D5D-AE79-FD9D4F1E3C81}" srcOrd="0" destOrd="0" parTransId="{33AE21DD-631A-4B55-96C0-1FFB2811BE1D}" sibTransId="{E12E4B4F-EA5D-479E-BD71-142E33876F69}"/>
    <dgm:cxn modelId="{2175C2BE-0DE8-4E66-ADDC-DDD202675EA0}" type="presOf" srcId="{9630A4C5-B54D-47F8-8010-6AB7947FDCA8}" destId="{6E055299-F56E-45E2-B792-3916C23A42C7}" srcOrd="0" destOrd="0" presId="urn:microsoft.com/office/officeart/2005/8/layout/target3"/>
    <dgm:cxn modelId="{FB9DFEC6-8195-4C39-A6EB-45CB69ACF8AC}" srcId="{9630A4C5-B54D-47F8-8010-6AB7947FDCA8}" destId="{73D724AC-F588-40E1-93F2-7B6E6B667C62}" srcOrd="1" destOrd="0" parTransId="{EC302EF7-FC2B-4BF0-B15B-49BF90570FCA}" sibTransId="{FAEFA238-E83E-43D3-8220-7CB222B833D2}"/>
    <dgm:cxn modelId="{DF44CCCC-14BD-4C24-8A7C-C18A19F609E7}" srcId="{9630A4C5-B54D-47F8-8010-6AB7947FDCA8}" destId="{3A4438A6-D8AA-4714-B437-3BDDBD8C9329}" srcOrd="2" destOrd="0" parTransId="{57BFDED7-0DD3-4945-9EB5-AFD3AA6BC036}" sibTransId="{DE652AB0-1345-4AF6-B6F8-FB29E7218F4A}"/>
    <dgm:cxn modelId="{2FBC40D3-4103-4E64-B0AB-758963074993}" srcId="{9630A4C5-B54D-47F8-8010-6AB7947FDCA8}" destId="{B6981013-9D6E-4E04-96ED-129E6151C39B}" srcOrd="3" destOrd="0" parTransId="{E2C92069-A620-4FB6-B86F-F82CD57B962A}" sibTransId="{265D3A43-F12D-49BA-8C8B-2A889FAF46B6}"/>
    <dgm:cxn modelId="{547C2ED5-4E6A-4301-9FEB-5200F5E5AA8C}" type="presOf" srcId="{26D86AF2-DC7A-4B1D-B987-A8D162CE9ECE}" destId="{D5EA9DEF-E8A3-4CEC-B7CB-6B5E042695E8}" srcOrd="0" destOrd="0" presId="urn:microsoft.com/office/officeart/2005/8/layout/target3"/>
    <dgm:cxn modelId="{5A0769E2-A6E8-48A7-A649-5100B4C72CD0}" type="presOf" srcId="{3A4438A6-D8AA-4714-B437-3BDDBD8C9329}" destId="{2670F289-FCF3-477B-9030-5F1681A932B5}" srcOrd="0" destOrd="2" presId="urn:microsoft.com/office/officeart/2005/8/layout/target3"/>
    <dgm:cxn modelId="{E810E497-183F-4752-A69E-758E6919DA35}" type="presParOf" srcId="{0024514D-1C90-4BFC-AC74-9B6B3C09FA2D}" destId="{1049CB17-D0A5-411E-A958-7ECCF109CEC7}" srcOrd="0" destOrd="0" presId="urn:microsoft.com/office/officeart/2005/8/layout/target3"/>
    <dgm:cxn modelId="{36348DA3-74D3-46AD-8D22-8CE2FFAFD8F5}" type="presParOf" srcId="{0024514D-1C90-4BFC-AC74-9B6B3C09FA2D}" destId="{B61E8C40-784E-4BA1-95FF-D8D09C83A831}" srcOrd="1" destOrd="0" presId="urn:microsoft.com/office/officeart/2005/8/layout/target3"/>
    <dgm:cxn modelId="{52E9579A-3357-49B5-A179-6020ED71298A}" type="presParOf" srcId="{0024514D-1C90-4BFC-AC74-9B6B3C09FA2D}" destId="{6E055299-F56E-45E2-B792-3916C23A42C7}" srcOrd="2" destOrd="0" presId="urn:microsoft.com/office/officeart/2005/8/layout/target3"/>
    <dgm:cxn modelId="{171C2C1B-837B-4270-8895-C15403DF782B}" type="presParOf" srcId="{0024514D-1C90-4BFC-AC74-9B6B3C09FA2D}" destId="{649322C2-B8B6-40AB-BA17-30D10E719355}" srcOrd="3" destOrd="0" presId="urn:microsoft.com/office/officeart/2005/8/layout/target3"/>
    <dgm:cxn modelId="{E77E6E42-18E4-4377-B7A7-2D0FB8716902}" type="presParOf" srcId="{0024514D-1C90-4BFC-AC74-9B6B3C09FA2D}" destId="{6A8FAF55-803E-4DCE-9EE8-ED3EF7045A7C}" srcOrd="4" destOrd="0" presId="urn:microsoft.com/office/officeart/2005/8/layout/target3"/>
    <dgm:cxn modelId="{A838E5C6-7FF0-446E-B950-BF3FFE461BCA}" type="presParOf" srcId="{0024514D-1C90-4BFC-AC74-9B6B3C09FA2D}" destId="{D5EA9DEF-E8A3-4CEC-B7CB-6B5E042695E8}" srcOrd="5" destOrd="0" presId="urn:microsoft.com/office/officeart/2005/8/layout/target3"/>
    <dgm:cxn modelId="{DAAABC99-9049-49C5-8341-6379E00CF84E}" type="presParOf" srcId="{0024514D-1C90-4BFC-AC74-9B6B3C09FA2D}" destId="{83146F58-FF6A-4B92-9EFE-AEB624CDC9F0}" srcOrd="6" destOrd="0" presId="urn:microsoft.com/office/officeart/2005/8/layout/target3"/>
    <dgm:cxn modelId="{6A3991BF-B3E9-427E-9E1E-2B4A8AE75EBB}" type="presParOf" srcId="{0024514D-1C90-4BFC-AC74-9B6B3C09FA2D}" destId="{2670F289-FCF3-477B-9030-5F1681A932B5}" srcOrd="7" destOrd="0" presId="urn:microsoft.com/office/officeart/2005/8/layout/target3"/>
    <dgm:cxn modelId="{4108F694-7E35-4330-BEEB-DF091BC9F410}" type="presParOf" srcId="{0024514D-1C90-4BFC-AC74-9B6B3C09FA2D}" destId="{12ED7B6C-8811-4771-BA1A-F9076E974422}" srcOrd="8" destOrd="0" presId="urn:microsoft.com/office/officeart/2005/8/layout/target3"/>
    <dgm:cxn modelId="{B2AF94CA-806E-48E9-B8F6-A4D967460F8C}" type="presParOf" srcId="{0024514D-1C90-4BFC-AC74-9B6B3C09FA2D}" destId="{76911357-FD3C-44E1-A446-CA7661A18A99}" srcOrd="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DDC0F-2941-40E2-82DB-A8329C25DC65}">
      <dsp:nvSpPr>
        <dsp:cNvPr id="0" name=""/>
        <dsp:cNvSpPr/>
      </dsp:nvSpPr>
      <dsp:spPr>
        <a:xfrm>
          <a:off x="482965" y="2631"/>
          <a:ext cx="1692241" cy="67689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DEFINE</a:t>
          </a:r>
        </a:p>
      </dsp:txBody>
      <dsp:txXfrm>
        <a:off x="821413" y="2631"/>
        <a:ext cx="1015345" cy="676896"/>
      </dsp:txXfrm>
    </dsp:sp>
    <dsp:sp modelId="{10224108-C8A5-47D7-AF8A-78B9EE5BB7B2}">
      <dsp:nvSpPr>
        <dsp:cNvPr id="0" name=""/>
        <dsp:cNvSpPr/>
      </dsp:nvSpPr>
      <dsp:spPr>
        <a:xfrm>
          <a:off x="1955215" y="60168"/>
          <a:ext cx="1404560" cy="561824"/>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dirty="0"/>
            <a:t>Meet with clients</a:t>
          </a:r>
        </a:p>
      </dsp:txBody>
      <dsp:txXfrm>
        <a:off x="2236127" y="60168"/>
        <a:ext cx="842736" cy="561824"/>
      </dsp:txXfrm>
    </dsp:sp>
    <dsp:sp modelId="{F35CE6B6-B547-4946-968E-B9AE75DD050F}">
      <dsp:nvSpPr>
        <dsp:cNvPr id="0" name=""/>
        <dsp:cNvSpPr/>
      </dsp:nvSpPr>
      <dsp:spPr>
        <a:xfrm>
          <a:off x="3163137" y="60168"/>
          <a:ext cx="1404560" cy="561824"/>
        </a:xfrm>
        <a:prstGeom prst="chevron">
          <a:avLst/>
        </a:prstGeom>
        <a:solidFill>
          <a:schemeClr val="accent2">
            <a:tint val="40000"/>
            <a:alpha val="90000"/>
            <a:hueOff val="259553"/>
            <a:satOff val="458"/>
            <a:lumOff val="42"/>
            <a:alphaOff val="0"/>
          </a:schemeClr>
        </a:solidFill>
        <a:ln w="12700" cap="flat" cmpd="sng" algn="ctr">
          <a:solidFill>
            <a:schemeClr val="accent2">
              <a:tint val="40000"/>
              <a:alpha val="90000"/>
              <a:hueOff val="259553"/>
              <a:satOff val="458"/>
              <a:lumOff val="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Define requirements of project</a:t>
          </a:r>
        </a:p>
      </dsp:txBody>
      <dsp:txXfrm>
        <a:off x="3444049" y="60168"/>
        <a:ext cx="842736" cy="561824"/>
      </dsp:txXfrm>
    </dsp:sp>
    <dsp:sp modelId="{BFDFCDB9-B871-4DE4-8744-A1A1047EBD80}">
      <dsp:nvSpPr>
        <dsp:cNvPr id="0" name=""/>
        <dsp:cNvSpPr/>
      </dsp:nvSpPr>
      <dsp:spPr>
        <a:xfrm>
          <a:off x="4371059" y="60168"/>
          <a:ext cx="1404560" cy="561824"/>
        </a:xfrm>
        <a:prstGeom prst="chevron">
          <a:avLst/>
        </a:prstGeom>
        <a:solidFill>
          <a:schemeClr val="accent2">
            <a:tint val="40000"/>
            <a:alpha val="90000"/>
            <a:hueOff val="519107"/>
            <a:satOff val="917"/>
            <a:lumOff val="84"/>
            <a:alphaOff val="0"/>
          </a:schemeClr>
        </a:solidFill>
        <a:ln w="12700" cap="flat" cmpd="sng" algn="ctr">
          <a:solidFill>
            <a:schemeClr val="accent2">
              <a:tint val="40000"/>
              <a:alpha val="90000"/>
              <a:hueOff val="519107"/>
              <a:satOff val="917"/>
              <a:lumOff val="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Market research / competitor analysis</a:t>
          </a:r>
        </a:p>
      </dsp:txBody>
      <dsp:txXfrm>
        <a:off x="4651971" y="60168"/>
        <a:ext cx="842736" cy="561824"/>
      </dsp:txXfrm>
    </dsp:sp>
    <dsp:sp modelId="{6018A743-6F3E-4F38-8A57-BD1343D9C91F}">
      <dsp:nvSpPr>
        <dsp:cNvPr id="0" name=""/>
        <dsp:cNvSpPr/>
      </dsp:nvSpPr>
      <dsp:spPr>
        <a:xfrm>
          <a:off x="5578981" y="60168"/>
          <a:ext cx="1404560" cy="561824"/>
        </a:xfrm>
        <a:prstGeom prst="chevron">
          <a:avLst/>
        </a:prstGeom>
        <a:solidFill>
          <a:schemeClr val="accent2">
            <a:tint val="40000"/>
            <a:alpha val="90000"/>
            <a:hueOff val="778660"/>
            <a:satOff val="1375"/>
            <a:lumOff val="126"/>
            <a:alphaOff val="0"/>
          </a:schemeClr>
        </a:solidFill>
        <a:ln w="12700" cap="flat" cmpd="sng" algn="ctr">
          <a:solidFill>
            <a:schemeClr val="accent2">
              <a:tint val="40000"/>
              <a:alpha val="90000"/>
              <a:hueOff val="778660"/>
              <a:satOff val="1375"/>
              <a:lumOff val="12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User research</a:t>
          </a:r>
        </a:p>
      </dsp:txBody>
      <dsp:txXfrm>
        <a:off x="5859893" y="60168"/>
        <a:ext cx="842736" cy="561824"/>
      </dsp:txXfrm>
    </dsp:sp>
    <dsp:sp modelId="{81E58A80-B661-4DC7-B195-47E94BAA882A}">
      <dsp:nvSpPr>
        <dsp:cNvPr id="0" name=""/>
        <dsp:cNvSpPr/>
      </dsp:nvSpPr>
      <dsp:spPr>
        <a:xfrm>
          <a:off x="6786903" y="60168"/>
          <a:ext cx="1404560" cy="561824"/>
        </a:xfrm>
        <a:prstGeom prst="chevron">
          <a:avLst/>
        </a:prstGeom>
        <a:solidFill>
          <a:schemeClr val="accent2">
            <a:tint val="40000"/>
            <a:alpha val="90000"/>
            <a:hueOff val="1038213"/>
            <a:satOff val="1834"/>
            <a:lumOff val="168"/>
            <a:alphaOff val="0"/>
          </a:schemeClr>
        </a:solidFill>
        <a:ln w="12700" cap="flat" cmpd="sng" algn="ctr">
          <a:solidFill>
            <a:schemeClr val="accent2">
              <a:tint val="40000"/>
              <a:alpha val="90000"/>
              <a:hueOff val="1038213"/>
              <a:satOff val="1834"/>
              <a:lumOff val="16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Create user stories</a:t>
          </a:r>
        </a:p>
      </dsp:txBody>
      <dsp:txXfrm>
        <a:off x="7067815" y="60168"/>
        <a:ext cx="842736" cy="561824"/>
      </dsp:txXfrm>
    </dsp:sp>
    <dsp:sp modelId="{4C33B7BB-F95D-46A3-AC23-31485E1FCBED}">
      <dsp:nvSpPr>
        <dsp:cNvPr id="0" name=""/>
        <dsp:cNvSpPr/>
      </dsp:nvSpPr>
      <dsp:spPr>
        <a:xfrm>
          <a:off x="7994825" y="60168"/>
          <a:ext cx="1404560" cy="561824"/>
        </a:xfrm>
        <a:prstGeom prst="chevron">
          <a:avLst/>
        </a:prstGeom>
        <a:solidFill>
          <a:schemeClr val="accent2">
            <a:tint val="40000"/>
            <a:alpha val="90000"/>
            <a:hueOff val="1297767"/>
            <a:satOff val="2292"/>
            <a:lumOff val="210"/>
            <a:alphaOff val="0"/>
          </a:schemeClr>
        </a:solidFill>
        <a:ln w="12700" cap="flat" cmpd="sng" algn="ctr">
          <a:solidFill>
            <a:schemeClr val="accent2">
              <a:tint val="40000"/>
              <a:alpha val="90000"/>
              <a:hueOff val="1297767"/>
              <a:satOff val="2292"/>
              <a:lumOff val="21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Low-fidelity prototyping</a:t>
          </a:r>
        </a:p>
      </dsp:txBody>
      <dsp:txXfrm>
        <a:off x="8275737" y="60168"/>
        <a:ext cx="842736" cy="561824"/>
      </dsp:txXfrm>
    </dsp:sp>
    <dsp:sp modelId="{D0AE9376-905C-46FA-93E8-BC98556FC9A7}">
      <dsp:nvSpPr>
        <dsp:cNvPr id="0" name=""/>
        <dsp:cNvSpPr/>
      </dsp:nvSpPr>
      <dsp:spPr>
        <a:xfrm>
          <a:off x="9202747" y="60168"/>
          <a:ext cx="1404560" cy="561824"/>
        </a:xfrm>
        <a:prstGeom prst="chevron">
          <a:avLst/>
        </a:prstGeom>
        <a:solidFill>
          <a:schemeClr val="accent2">
            <a:tint val="40000"/>
            <a:alpha val="90000"/>
            <a:hueOff val="1557320"/>
            <a:satOff val="2751"/>
            <a:lumOff val="253"/>
            <a:alphaOff val="0"/>
          </a:schemeClr>
        </a:solidFill>
        <a:ln w="12700" cap="flat" cmpd="sng" algn="ctr">
          <a:solidFill>
            <a:schemeClr val="accent2">
              <a:tint val="40000"/>
              <a:alpha val="90000"/>
              <a:hueOff val="1557320"/>
              <a:satOff val="2751"/>
              <a:lumOff val="2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Create Product Backlog</a:t>
          </a:r>
        </a:p>
      </dsp:txBody>
      <dsp:txXfrm>
        <a:off x="9483659" y="60168"/>
        <a:ext cx="842736" cy="561824"/>
      </dsp:txXfrm>
    </dsp:sp>
    <dsp:sp modelId="{5C95708E-5AA2-422F-878C-3C9893D14A1B}">
      <dsp:nvSpPr>
        <dsp:cNvPr id="0" name=""/>
        <dsp:cNvSpPr/>
      </dsp:nvSpPr>
      <dsp:spPr>
        <a:xfrm>
          <a:off x="482965" y="774293"/>
          <a:ext cx="1692241" cy="676896"/>
        </a:xfrm>
        <a:prstGeom prst="chevron">
          <a:avLst/>
        </a:prstGeom>
        <a:solidFill>
          <a:schemeClr val="accent2">
            <a:hueOff val="1538576"/>
            <a:satOff val="1641"/>
            <a:lumOff val="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dirty="0"/>
            <a:t>DESIGN</a:t>
          </a:r>
        </a:p>
      </dsp:txBody>
      <dsp:txXfrm>
        <a:off x="821413" y="774293"/>
        <a:ext cx="1015345" cy="676896"/>
      </dsp:txXfrm>
    </dsp:sp>
    <dsp:sp modelId="{884031E4-6FDF-4605-9F55-EDE89D1059BD}">
      <dsp:nvSpPr>
        <dsp:cNvPr id="0" name=""/>
        <dsp:cNvSpPr/>
      </dsp:nvSpPr>
      <dsp:spPr>
        <a:xfrm>
          <a:off x="1955215" y="831830"/>
          <a:ext cx="1404560" cy="561824"/>
        </a:xfrm>
        <a:prstGeom prst="chevron">
          <a:avLst/>
        </a:prstGeom>
        <a:solidFill>
          <a:schemeClr val="accent2">
            <a:tint val="40000"/>
            <a:alpha val="90000"/>
            <a:hueOff val="1816873"/>
            <a:satOff val="3209"/>
            <a:lumOff val="295"/>
            <a:alphaOff val="0"/>
          </a:schemeClr>
        </a:solidFill>
        <a:ln w="12700" cap="flat" cmpd="sng" algn="ctr">
          <a:solidFill>
            <a:schemeClr val="accent2">
              <a:tint val="40000"/>
              <a:alpha val="90000"/>
              <a:hueOff val="1816873"/>
              <a:satOff val="3209"/>
              <a:lumOff val="29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Introduce User Stories to the Scrum Team</a:t>
          </a:r>
        </a:p>
      </dsp:txBody>
      <dsp:txXfrm>
        <a:off x="2236127" y="831830"/>
        <a:ext cx="842736" cy="561824"/>
      </dsp:txXfrm>
    </dsp:sp>
    <dsp:sp modelId="{D790E2DA-9EC0-45DD-82CE-14789C11CF45}">
      <dsp:nvSpPr>
        <dsp:cNvPr id="0" name=""/>
        <dsp:cNvSpPr/>
      </dsp:nvSpPr>
      <dsp:spPr>
        <a:xfrm>
          <a:off x="3163137" y="831830"/>
          <a:ext cx="1404560" cy="561824"/>
        </a:xfrm>
        <a:prstGeom prst="chevron">
          <a:avLst/>
        </a:prstGeom>
        <a:solidFill>
          <a:schemeClr val="accent2">
            <a:tint val="40000"/>
            <a:alpha val="90000"/>
            <a:hueOff val="2076427"/>
            <a:satOff val="3668"/>
            <a:lumOff val="337"/>
            <a:alphaOff val="0"/>
          </a:schemeClr>
        </a:solidFill>
        <a:ln w="12700" cap="flat" cmpd="sng" algn="ctr">
          <a:solidFill>
            <a:schemeClr val="accent2">
              <a:tint val="40000"/>
              <a:alpha val="90000"/>
              <a:hueOff val="2076427"/>
              <a:satOff val="3668"/>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Design solutions to User Stories</a:t>
          </a:r>
        </a:p>
      </dsp:txBody>
      <dsp:txXfrm>
        <a:off x="3444049" y="831830"/>
        <a:ext cx="842736" cy="561824"/>
      </dsp:txXfrm>
    </dsp:sp>
    <dsp:sp modelId="{02FC972A-A8BA-4EAC-89A4-4F4BD972E430}">
      <dsp:nvSpPr>
        <dsp:cNvPr id="0" name=""/>
        <dsp:cNvSpPr/>
      </dsp:nvSpPr>
      <dsp:spPr>
        <a:xfrm>
          <a:off x="4371059" y="831830"/>
          <a:ext cx="1404560" cy="561824"/>
        </a:xfrm>
        <a:prstGeom prst="chevron">
          <a:avLst/>
        </a:prstGeom>
        <a:solidFill>
          <a:schemeClr val="accent2">
            <a:tint val="40000"/>
            <a:alpha val="90000"/>
            <a:hueOff val="2335980"/>
            <a:satOff val="4126"/>
            <a:lumOff val="379"/>
            <a:alphaOff val="0"/>
          </a:schemeClr>
        </a:solidFill>
        <a:ln w="12700" cap="flat" cmpd="sng" algn="ctr">
          <a:solidFill>
            <a:schemeClr val="accent2">
              <a:tint val="40000"/>
              <a:alpha val="90000"/>
              <a:hueOff val="2335980"/>
              <a:satOff val="4126"/>
              <a:lumOff val="3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Time estimation process</a:t>
          </a:r>
        </a:p>
      </dsp:txBody>
      <dsp:txXfrm>
        <a:off x="4651971" y="831830"/>
        <a:ext cx="842736" cy="561824"/>
      </dsp:txXfrm>
    </dsp:sp>
    <dsp:sp modelId="{53FD6A6E-54A5-4626-A1EB-0EE42610846D}">
      <dsp:nvSpPr>
        <dsp:cNvPr id="0" name=""/>
        <dsp:cNvSpPr/>
      </dsp:nvSpPr>
      <dsp:spPr>
        <a:xfrm>
          <a:off x="5578981" y="831830"/>
          <a:ext cx="1404560" cy="561824"/>
        </a:xfrm>
        <a:prstGeom prst="chevron">
          <a:avLst/>
        </a:prstGeom>
        <a:solidFill>
          <a:schemeClr val="accent2">
            <a:tint val="40000"/>
            <a:alpha val="90000"/>
            <a:hueOff val="2595533"/>
            <a:satOff val="4585"/>
            <a:lumOff val="421"/>
            <a:alphaOff val="0"/>
          </a:schemeClr>
        </a:solidFill>
        <a:ln w="12700" cap="flat" cmpd="sng" algn="ctr">
          <a:solidFill>
            <a:schemeClr val="accent2">
              <a:tint val="40000"/>
              <a:alpha val="90000"/>
              <a:hueOff val="2595533"/>
              <a:satOff val="4585"/>
              <a:lumOff val="42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UX/UI High-Fidelity Prototype</a:t>
          </a:r>
        </a:p>
      </dsp:txBody>
      <dsp:txXfrm>
        <a:off x="5859893" y="831830"/>
        <a:ext cx="842736" cy="561824"/>
      </dsp:txXfrm>
    </dsp:sp>
    <dsp:sp modelId="{0BC3C790-307D-48DE-9AB8-4FC1EF2077A3}">
      <dsp:nvSpPr>
        <dsp:cNvPr id="0" name=""/>
        <dsp:cNvSpPr/>
      </dsp:nvSpPr>
      <dsp:spPr>
        <a:xfrm>
          <a:off x="6786903" y="831830"/>
          <a:ext cx="1404560" cy="561824"/>
        </a:xfrm>
        <a:prstGeom prst="chevron">
          <a:avLst/>
        </a:prstGeom>
        <a:solidFill>
          <a:schemeClr val="accent2">
            <a:tint val="40000"/>
            <a:alpha val="90000"/>
            <a:hueOff val="2855086"/>
            <a:satOff val="5043"/>
            <a:lumOff val="463"/>
            <a:alphaOff val="0"/>
          </a:schemeClr>
        </a:solidFill>
        <a:ln w="12700" cap="flat" cmpd="sng" algn="ctr">
          <a:solidFill>
            <a:schemeClr val="accent2">
              <a:tint val="40000"/>
              <a:alpha val="90000"/>
              <a:hueOff val="2855086"/>
              <a:satOff val="5043"/>
              <a:lumOff val="4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Client approval</a:t>
          </a:r>
        </a:p>
      </dsp:txBody>
      <dsp:txXfrm>
        <a:off x="7067815" y="831830"/>
        <a:ext cx="842736" cy="561824"/>
      </dsp:txXfrm>
    </dsp:sp>
    <dsp:sp modelId="{85ECBBCB-979F-4696-94D0-07EE566B3F9C}">
      <dsp:nvSpPr>
        <dsp:cNvPr id="0" name=""/>
        <dsp:cNvSpPr/>
      </dsp:nvSpPr>
      <dsp:spPr>
        <a:xfrm>
          <a:off x="482965" y="1545956"/>
          <a:ext cx="1692241" cy="676896"/>
        </a:xfrm>
        <a:prstGeom prst="chevron">
          <a:avLst/>
        </a:prstGeom>
        <a:solidFill>
          <a:schemeClr val="accent2">
            <a:hueOff val="3077152"/>
            <a:satOff val="3282"/>
            <a:lumOff val="1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CODING</a:t>
          </a:r>
        </a:p>
      </dsp:txBody>
      <dsp:txXfrm>
        <a:off x="821413" y="1545956"/>
        <a:ext cx="1015345" cy="676896"/>
      </dsp:txXfrm>
    </dsp:sp>
    <dsp:sp modelId="{7B04EEE9-7D11-4B5A-B5F2-066B0B66D9DA}">
      <dsp:nvSpPr>
        <dsp:cNvPr id="0" name=""/>
        <dsp:cNvSpPr/>
      </dsp:nvSpPr>
      <dsp:spPr>
        <a:xfrm>
          <a:off x="1955215" y="1603492"/>
          <a:ext cx="1404560" cy="561824"/>
        </a:xfrm>
        <a:prstGeom prst="chevron">
          <a:avLst/>
        </a:prstGeom>
        <a:solidFill>
          <a:schemeClr val="accent2">
            <a:tint val="40000"/>
            <a:alpha val="90000"/>
            <a:hueOff val="3114640"/>
            <a:satOff val="5501"/>
            <a:lumOff val="505"/>
            <a:alphaOff val="0"/>
          </a:schemeClr>
        </a:solidFill>
        <a:ln w="12700" cap="flat" cmpd="sng" algn="ctr">
          <a:solidFill>
            <a:schemeClr val="accent2">
              <a:tint val="40000"/>
              <a:alpha val="90000"/>
              <a:hueOff val="3114640"/>
              <a:satOff val="5501"/>
              <a:lumOff val="5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Implementing the design</a:t>
          </a:r>
        </a:p>
      </dsp:txBody>
      <dsp:txXfrm>
        <a:off x="2236127" y="1603492"/>
        <a:ext cx="842736" cy="561824"/>
      </dsp:txXfrm>
    </dsp:sp>
    <dsp:sp modelId="{668F3AF8-C19C-4227-88C3-65220DF4D589}">
      <dsp:nvSpPr>
        <dsp:cNvPr id="0" name=""/>
        <dsp:cNvSpPr/>
      </dsp:nvSpPr>
      <dsp:spPr>
        <a:xfrm>
          <a:off x="3163137" y="1603492"/>
          <a:ext cx="1404560" cy="561824"/>
        </a:xfrm>
        <a:prstGeom prst="chevron">
          <a:avLst/>
        </a:prstGeom>
        <a:solidFill>
          <a:schemeClr val="accent2">
            <a:tint val="40000"/>
            <a:alpha val="90000"/>
            <a:hueOff val="3374193"/>
            <a:satOff val="5960"/>
            <a:lumOff val="547"/>
            <a:alphaOff val="0"/>
          </a:schemeClr>
        </a:solidFill>
        <a:ln w="12700" cap="flat" cmpd="sng" algn="ctr">
          <a:solidFill>
            <a:schemeClr val="accent2">
              <a:tint val="40000"/>
              <a:alpha val="90000"/>
              <a:hueOff val="3374193"/>
              <a:satOff val="5960"/>
              <a:lumOff val="5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Set Sprint goals</a:t>
          </a:r>
        </a:p>
      </dsp:txBody>
      <dsp:txXfrm>
        <a:off x="3444049" y="1603492"/>
        <a:ext cx="842736" cy="561824"/>
      </dsp:txXfrm>
    </dsp:sp>
    <dsp:sp modelId="{1B742ED7-F629-4992-A79A-2A71A540F225}">
      <dsp:nvSpPr>
        <dsp:cNvPr id="0" name=""/>
        <dsp:cNvSpPr/>
      </dsp:nvSpPr>
      <dsp:spPr>
        <a:xfrm>
          <a:off x="4371059" y="1603492"/>
          <a:ext cx="1404560" cy="561824"/>
        </a:xfrm>
        <a:prstGeom prst="chevron">
          <a:avLst/>
        </a:prstGeom>
        <a:solidFill>
          <a:schemeClr val="accent2">
            <a:tint val="40000"/>
            <a:alpha val="90000"/>
            <a:hueOff val="3633747"/>
            <a:satOff val="6418"/>
            <a:lumOff val="589"/>
            <a:alphaOff val="0"/>
          </a:schemeClr>
        </a:solidFill>
        <a:ln w="12700" cap="flat" cmpd="sng" algn="ctr">
          <a:solidFill>
            <a:schemeClr val="accent2">
              <a:tint val="40000"/>
              <a:alpha val="90000"/>
              <a:hueOff val="3633747"/>
              <a:satOff val="6418"/>
              <a:lumOff val="5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Daily Scrum</a:t>
          </a:r>
        </a:p>
      </dsp:txBody>
      <dsp:txXfrm>
        <a:off x="4651971" y="1603492"/>
        <a:ext cx="842736" cy="561824"/>
      </dsp:txXfrm>
    </dsp:sp>
    <dsp:sp modelId="{E87EFC29-7741-4C11-84CF-815E7270F35B}">
      <dsp:nvSpPr>
        <dsp:cNvPr id="0" name=""/>
        <dsp:cNvSpPr/>
      </dsp:nvSpPr>
      <dsp:spPr>
        <a:xfrm>
          <a:off x="5578981" y="1603492"/>
          <a:ext cx="1404560" cy="561824"/>
        </a:xfrm>
        <a:prstGeom prst="chevron">
          <a:avLst/>
        </a:prstGeom>
        <a:solidFill>
          <a:schemeClr val="accent2">
            <a:tint val="40000"/>
            <a:alpha val="90000"/>
            <a:hueOff val="3893300"/>
            <a:satOff val="6877"/>
            <a:lumOff val="631"/>
            <a:alphaOff val="0"/>
          </a:schemeClr>
        </a:solidFill>
        <a:ln w="12700" cap="flat" cmpd="sng" algn="ctr">
          <a:solidFill>
            <a:schemeClr val="accent2">
              <a:tint val="40000"/>
              <a:alpha val="90000"/>
              <a:hueOff val="3893300"/>
              <a:satOff val="6877"/>
              <a:lumOff val="63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Communication &amp; Feedback</a:t>
          </a:r>
        </a:p>
      </dsp:txBody>
      <dsp:txXfrm>
        <a:off x="5859893" y="1603492"/>
        <a:ext cx="842736" cy="561824"/>
      </dsp:txXfrm>
    </dsp:sp>
    <dsp:sp modelId="{C26A210D-59FA-4CF9-B4E6-08CA451BA09D}">
      <dsp:nvSpPr>
        <dsp:cNvPr id="0" name=""/>
        <dsp:cNvSpPr/>
      </dsp:nvSpPr>
      <dsp:spPr>
        <a:xfrm>
          <a:off x="6786903" y="1603492"/>
          <a:ext cx="1404560" cy="561824"/>
        </a:xfrm>
        <a:prstGeom prst="chevron">
          <a:avLst/>
        </a:prstGeom>
        <a:solidFill>
          <a:schemeClr val="accent2">
            <a:tint val="40000"/>
            <a:alpha val="90000"/>
            <a:hueOff val="4152853"/>
            <a:satOff val="7335"/>
            <a:lumOff val="674"/>
            <a:alphaOff val="0"/>
          </a:schemeClr>
        </a:solidFill>
        <a:ln w="12700" cap="flat" cmpd="sng" algn="ctr">
          <a:solidFill>
            <a:schemeClr val="accent2">
              <a:tint val="40000"/>
              <a:alpha val="90000"/>
              <a:hueOff val="4152853"/>
              <a:satOff val="7335"/>
              <a:lumOff val="67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Work through issues</a:t>
          </a:r>
        </a:p>
      </dsp:txBody>
      <dsp:txXfrm>
        <a:off x="7067815" y="1603492"/>
        <a:ext cx="842736" cy="561824"/>
      </dsp:txXfrm>
    </dsp:sp>
    <dsp:sp modelId="{C0834F64-536B-4653-8363-4545960102D8}">
      <dsp:nvSpPr>
        <dsp:cNvPr id="0" name=""/>
        <dsp:cNvSpPr/>
      </dsp:nvSpPr>
      <dsp:spPr>
        <a:xfrm>
          <a:off x="482965" y="2317618"/>
          <a:ext cx="1692241" cy="676896"/>
        </a:xfrm>
        <a:prstGeom prst="chevron">
          <a:avLst/>
        </a:prstGeom>
        <a:solidFill>
          <a:schemeClr val="accent2">
            <a:hueOff val="4615728"/>
            <a:satOff val="4923"/>
            <a:lumOff val="15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TESTING</a:t>
          </a:r>
        </a:p>
      </dsp:txBody>
      <dsp:txXfrm>
        <a:off x="821413" y="2317618"/>
        <a:ext cx="1015345" cy="676896"/>
      </dsp:txXfrm>
    </dsp:sp>
    <dsp:sp modelId="{6F841E9B-D927-4025-82B7-D029B13D1249}">
      <dsp:nvSpPr>
        <dsp:cNvPr id="0" name=""/>
        <dsp:cNvSpPr/>
      </dsp:nvSpPr>
      <dsp:spPr>
        <a:xfrm>
          <a:off x="1955215" y="2375154"/>
          <a:ext cx="1404560" cy="561824"/>
        </a:xfrm>
        <a:prstGeom prst="chevron">
          <a:avLst/>
        </a:prstGeom>
        <a:solidFill>
          <a:schemeClr val="accent2">
            <a:tint val="40000"/>
            <a:alpha val="90000"/>
            <a:hueOff val="4412407"/>
            <a:satOff val="7794"/>
            <a:lumOff val="716"/>
            <a:alphaOff val="0"/>
          </a:schemeClr>
        </a:solidFill>
        <a:ln w="12700" cap="flat" cmpd="sng" algn="ctr">
          <a:solidFill>
            <a:schemeClr val="accent2">
              <a:tint val="40000"/>
              <a:alpha val="90000"/>
              <a:hueOff val="4412407"/>
              <a:satOff val="7794"/>
              <a:lumOff val="71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Quality Assurance</a:t>
          </a:r>
        </a:p>
      </dsp:txBody>
      <dsp:txXfrm>
        <a:off x="2236127" y="2375154"/>
        <a:ext cx="842736" cy="561824"/>
      </dsp:txXfrm>
    </dsp:sp>
    <dsp:sp modelId="{BE9F5BA4-5ABA-46C4-A7B7-32D7DDC0419B}">
      <dsp:nvSpPr>
        <dsp:cNvPr id="0" name=""/>
        <dsp:cNvSpPr/>
      </dsp:nvSpPr>
      <dsp:spPr>
        <a:xfrm>
          <a:off x="3163137" y="2375154"/>
          <a:ext cx="1404560" cy="561824"/>
        </a:xfrm>
        <a:prstGeom prst="chevron">
          <a:avLst/>
        </a:prstGeom>
        <a:solidFill>
          <a:schemeClr val="accent2">
            <a:tint val="40000"/>
            <a:alpha val="90000"/>
            <a:hueOff val="4671960"/>
            <a:satOff val="8252"/>
            <a:lumOff val="758"/>
            <a:alphaOff val="0"/>
          </a:schemeClr>
        </a:solidFill>
        <a:ln w="12700" cap="flat" cmpd="sng" algn="ctr">
          <a:solidFill>
            <a:schemeClr val="accent2">
              <a:tint val="40000"/>
              <a:alpha val="90000"/>
              <a:hueOff val="4671960"/>
              <a:satOff val="8252"/>
              <a:lumOff val="75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Build test cases</a:t>
          </a:r>
        </a:p>
      </dsp:txBody>
      <dsp:txXfrm>
        <a:off x="3444049" y="2375154"/>
        <a:ext cx="842736" cy="561824"/>
      </dsp:txXfrm>
    </dsp:sp>
    <dsp:sp modelId="{3AA7B956-9A2C-48E2-8EA6-F9612765A873}">
      <dsp:nvSpPr>
        <dsp:cNvPr id="0" name=""/>
        <dsp:cNvSpPr/>
      </dsp:nvSpPr>
      <dsp:spPr>
        <a:xfrm>
          <a:off x="4371059" y="2375154"/>
          <a:ext cx="1404560" cy="561824"/>
        </a:xfrm>
        <a:prstGeom prst="chevron">
          <a:avLst/>
        </a:prstGeom>
        <a:solidFill>
          <a:schemeClr val="accent2">
            <a:tint val="40000"/>
            <a:alpha val="90000"/>
            <a:hueOff val="4931513"/>
            <a:satOff val="8711"/>
            <a:lumOff val="800"/>
            <a:alphaOff val="0"/>
          </a:schemeClr>
        </a:solidFill>
        <a:ln w="12700" cap="flat" cmpd="sng" algn="ctr">
          <a:solidFill>
            <a:schemeClr val="accent2">
              <a:tint val="40000"/>
              <a:alpha val="90000"/>
              <a:hueOff val="4931513"/>
              <a:satOff val="8711"/>
              <a:lumOff val="80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Break the code</a:t>
          </a:r>
        </a:p>
      </dsp:txBody>
      <dsp:txXfrm>
        <a:off x="4651971" y="2375154"/>
        <a:ext cx="842736" cy="561824"/>
      </dsp:txXfrm>
    </dsp:sp>
    <dsp:sp modelId="{65F6C0B7-922E-4A7E-97D3-ECCBF1AD4896}">
      <dsp:nvSpPr>
        <dsp:cNvPr id="0" name=""/>
        <dsp:cNvSpPr/>
      </dsp:nvSpPr>
      <dsp:spPr>
        <a:xfrm>
          <a:off x="5578981" y="2375154"/>
          <a:ext cx="1404560" cy="561824"/>
        </a:xfrm>
        <a:prstGeom prst="chevron">
          <a:avLst/>
        </a:prstGeom>
        <a:solidFill>
          <a:schemeClr val="accent2">
            <a:tint val="40000"/>
            <a:alpha val="90000"/>
            <a:hueOff val="5191067"/>
            <a:satOff val="9169"/>
            <a:lumOff val="842"/>
            <a:alphaOff val="0"/>
          </a:schemeClr>
        </a:solidFill>
        <a:ln w="12700" cap="flat" cmpd="sng" algn="ctr">
          <a:solidFill>
            <a:schemeClr val="accent2">
              <a:tint val="40000"/>
              <a:alpha val="90000"/>
              <a:hueOff val="5191067"/>
              <a:satOff val="9169"/>
              <a:lumOff val="8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Smooth wrinkles</a:t>
          </a:r>
        </a:p>
      </dsp:txBody>
      <dsp:txXfrm>
        <a:off x="5859893" y="2375154"/>
        <a:ext cx="842736" cy="561824"/>
      </dsp:txXfrm>
    </dsp:sp>
    <dsp:sp modelId="{BD57B946-8633-4D77-971C-7723F61B428E}">
      <dsp:nvSpPr>
        <dsp:cNvPr id="0" name=""/>
        <dsp:cNvSpPr/>
      </dsp:nvSpPr>
      <dsp:spPr>
        <a:xfrm>
          <a:off x="6786903" y="2375154"/>
          <a:ext cx="1404560" cy="561824"/>
        </a:xfrm>
        <a:prstGeom prst="chevron">
          <a:avLst/>
        </a:prstGeom>
        <a:solidFill>
          <a:schemeClr val="accent2">
            <a:tint val="40000"/>
            <a:alpha val="90000"/>
            <a:hueOff val="5450620"/>
            <a:satOff val="9627"/>
            <a:lumOff val="884"/>
            <a:alphaOff val="0"/>
          </a:schemeClr>
        </a:solidFill>
        <a:ln w="12700" cap="flat" cmpd="sng" algn="ctr">
          <a:solidFill>
            <a:schemeClr val="accent2">
              <a:tint val="40000"/>
              <a:alpha val="90000"/>
              <a:hueOff val="5450620"/>
              <a:satOff val="9627"/>
              <a:lumOff val="8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Exterminate bugs</a:t>
          </a:r>
        </a:p>
      </dsp:txBody>
      <dsp:txXfrm>
        <a:off x="7067815" y="2375154"/>
        <a:ext cx="842736" cy="561824"/>
      </dsp:txXfrm>
    </dsp:sp>
    <dsp:sp modelId="{DEE09DE3-4C48-429D-ACE9-19317F5B4450}">
      <dsp:nvSpPr>
        <dsp:cNvPr id="0" name=""/>
        <dsp:cNvSpPr/>
      </dsp:nvSpPr>
      <dsp:spPr>
        <a:xfrm>
          <a:off x="482965" y="3089280"/>
          <a:ext cx="1692241" cy="676896"/>
        </a:xfrm>
        <a:prstGeom prst="chevron">
          <a:avLst/>
        </a:prstGeom>
        <a:solidFill>
          <a:schemeClr val="accent2">
            <a:hueOff val="6154304"/>
            <a:satOff val="6564"/>
            <a:lumOff val="20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RELEASE</a:t>
          </a:r>
        </a:p>
      </dsp:txBody>
      <dsp:txXfrm>
        <a:off x="821413" y="3089280"/>
        <a:ext cx="1015345" cy="676896"/>
      </dsp:txXfrm>
    </dsp:sp>
    <dsp:sp modelId="{E7D2CF04-18C1-491F-A7A2-A6F68A155C2B}">
      <dsp:nvSpPr>
        <dsp:cNvPr id="0" name=""/>
        <dsp:cNvSpPr/>
      </dsp:nvSpPr>
      <dsp:spPr>
        <a:xfrm>
          <a:off x="1955215" y="3146816"/>
          <a:ext cx="1404560" cy="561824"/>
        </a:xfrm>
        <a:prstGeom prst="chevron">
          <a:avLst/>
        </a:prstGeom>
        <a:solidFill>
          <a:schemeClr val="accent2">
            <a:tint val="40000"/>
            <a:alpha val="90000"/>
            <a:hueOff val="5710173"/>
            <a:satOff val="10086"/>
            <a:lumOff val="926"/>
            <a:alphaOff val="0"/>
          </a:schemeClr>
        </a:solidFill>
        <a:ln w="12700" cap="flat" cmpd="sng" algn="ctr">
          <a:solidFill>
            <a:schemeClr val="accent2">
              <a:tint val="40000"/>
              <a:alpha val="90000"/>
              <a:hueOff val="5710173"/>
              <a:satOff val="10086"/>
              <a:lumOff val="92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Release the Kraken!</a:t>
          </a:r>
        </a:p>
      </dsp:txBody>
      <dsp:txXfrm>
        <a:off x="2236127" y="3146816"/>
        <a:ext cx="842736" cy="561824"/>
      </dsp:txXfrm>
    </dsp:sp>
    <dsp:sp modelId="{10091269-B5C2-4488-8509-06FC497613B1}">
      <dsp:nvSpPr>
        <dsp:cNvPr id="0" name=""/>
        <dsp:cNvSpPr/>
      </dsp:nvSpPr>
      <dsp:spPr>
        <a:xfrm>
          <a:off x="3163137" y="3146816"/>
          <a:ext cx="1404560" cy="561824"/>
        </a:xfrm>
        <a:prstGeom prst="chevron">
          <a:avLst/>
        </a:prstGeom>
        <a:solidFill>
          <a:schemeClr val="accent2">
            <a:tint val="40000"/>
            <a:alpha val="90000"/>
            <a:hueOff val="5969727"/>
            <a:satOff val="10544"/>
            <a:lumOff val="968"/>
            <a:alphaOff val="0"/>
          </a:schemeClr>
        </a:solidFill>
        <a:ln w="12700" cap="flat" cmpd="sng" algn="ctr">
          <a:solidFill>
            <a:schemeClr val="accent2">
              <a:tint val="40000"/>
              <a:alpha val="90000"/>
              <a:hueOff val="5969727"/>
              <a:satOff val="10544"/>
              <a:lumOff val="96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Deliver the deliverables</a:t>
          </a:r>
        </a:p>
      </dsp:txBody>
      <dsp:txXfrm>
        <a:off x="3444049" y="3146816"/>
        <a:ext cx="842736" cy="561824"/>
      </dsp:txXfrm>
    </dsp:sp>
    <dsp:sp modelId="{03DBBDE2-4199-4AAF-A254-2F2879887210}">
      <dsp:nvSpPr>
        <dsp:cNvPr id="0" name=""/>
        <dsp:cNvSpPr/>
      </dsp:nvSpPr>
      <dsp:spPr>
        <a:xfrm>
          <a:off x="4371059" y="3146816"/>
          <a:ext cx="1404560" cy="561824"/>
        </a:xfrm>
        <a:prstGeom prst="chevron">
          <a:avLst/>
        </a:prstGeom>
        <a:solidFill>
          <a:schemeClr val="accent2">
            <a:tint val="40000"/>
            <a:alpha val="90000"/>
            <a:hueOff val="6229280"/>
            <a:satOff val="11003"/>
            <a:lumOff val="1010"/>
            <a:alphaOff val="0"/>
          </a:schemeClr>
        </a:solidFill>
        <a:ln w="12700" cap="flat" cmpd="sng" algn="ctr">
          <a:solidFill>
            <a:schemeClr val="accent2">
              <a:tint val="40000"/>
              <a:alpha val="90000"/>
              <a:hueOff val="6229280"/>
              <a:satOff val="11003"/>
              <a:lumOff val="101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Show off product to clients</a:t>
          </a:r>
        </a:p>
      </dsp:txBody>
      <dsp:txXfrm>
        <a:off x="4651971" y="3146816"/>
        <a:ext cx="842736" cy="561824"/>
      </dsp:txXfrm>
    </dsp:sp>
    <dsp:sp modelId="{B8D4A8CB-E649-4258-AFDC-911DC92E344C}">
      <dsp:nvSpPr>
        <dsp:cNvPr id="0" name=""/>
        <dsp:cNvSpPr/>
      </dsp:nvSpPr>
      <dsp:spPr>
        <a:xfrm>
          <a:off x="5578981" y="3146816"/>
          <a:ext cx="1404560" cy="561824"/>
        </a:xfrm>
        <a:prstGeom prst="chevron">
          <a:avLst/>
        </a:prstGeom>
        <a:solidFill>
          <a:schemeClr val="accent2">
            <a:tint val="40000"/>
            <a:alpha val="90000"/>
            <a:hueOff val="6488833"/>
            <a:satOff val="11461"/>
            <a:lumOff val="1052"/>
            <a:alphaOff val="0"/>
          </a:schemeClr>
        </a:solidFill>
        <a:ln w="12700" cap="flat" cmpd="sng" algn="ctr">
          <a:solidFill>
            <a:schemeClr val="accent2">
              <a:tint val="40000"/>
              <a:alpha val="90000"/>
              <a:hueOff val="6488833"/>
              <a:satOff val="11461"/>
              <a:lumOff val="10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Retrospective</a:t>
          </a:r>
        </a:p>
      </dsp:txBody>
      <dsp:txXfrm>
        <a:off x="5859893" y="3146816"/>
        <a:ext cx="842736" cy="561824"/>
      </dsp:txXfrm>
    </dsp:sp>
    <dsp:sp modelId="{1A786EE1-0CBC-4448-A06A-15A1E0846B31}">
      <dsp:nvSpPr>
        <dsp:cNvPr id="0" name=""/>
        <dsp:cNvSpPr/>
      </dsp:nvSpPr>
      <dsp:spPr>
        <a:xfrm>
          <a:off x="6786903" y="3146816"/>
          <a:ext cx="1404560" cy="561824"/>
        </a:xfrm>
        <a:prstGeom prst="chevron">
          <a:avLst/>
        </a:prstGeom>
        <a:solidFill>
          <a:schemeClr val="accent2">
            <a:tint val="40000"/>
            <a:alpha val="90000"/>
            <a:hueOff val="6748386"/>
            <a:satOff val="11920"/>
            <a:lumOff val="1095"/>
            <a:alphaOff val="0"/>
          </a:schemeClr>
        </a:solidFill>
        <a:ln w="12700" cap="flat" cmpd="sng" algn="ctr">
          <a:solidFill>
            <a:schemeClr val="accent2">
              <a:tint val="40000"/>
              <a:alpha val="90000"/>
              <a:hueOff val="6748386"/>
              <a:satOff val="11920"/>
              <a:lumOff val="109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Celebrate</a:t>
          </a:r>
        </a:p>
      </dsp:txBody>
      <dsp:txXfrm>
        <a:off x="7067815" y="3146816"/>
        <a:ext cx="842736" cy="561824"/>
      </dsp:txXfrm>
    </dsp:sp>
    <dsp:sp modelId="{6217567F-00D9-438C-8690-5845BAADA4D4}">
      <dsp:nvSpPr>
        <dsp:cNvPr id="0" name=""/>
        <dsp:cNvSpPr/>
      </dsp:nvSpPr>
      <dsp:spPr>
        <a:xfrm>
          <a:off x="7994825" y="3146816"/>
          <a:ext cx="1404560" cy="561824"/>
        </a:xfrm>
        <a:prstGeom prst="chevron">
          <a:avLst/>
        </a:prstGeom>
        <a:solidFill>
          <a:schemeClr val="accent2">
            <a:tint val="40000"/>
            <a:alpha val="90000"/>
            <a:hueOff val="7007940"/>
            <a:satOff val="12378"/>
            <a:lumOff val="1137"/>
            <a:alphaOff val="0"/>
          </a:schemeClr>
        </a:solidFill>
        <a:ln w="12700" cap="flat" cmpd="sng" algn="ctr">
          <a:solidFill>
            <a:schemeClr val="accent2">
              <a:tint val="40000"/>
              <a:alpha val="90000"/>
              <a:hueOff val="7007940"/>
              <a:satOff val="12378"/>
              <a:lumOff val="11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Share client feedback</a:t>
          </a:r>
        </a:p>
      </dsp:txBody>
      <dsp:txXfrm>
        <a:off x="8275737" y="3146816"/>
        <a:ext cx="842736" cy="561824"/>
      </dsp:txXfrm>
    </dsp:sp>
    <dsp:sp modelId="{069544DF-B75B-4DDC-8E27-ED9C68D33ADB}">
      <dsp:nvSpPr>
        <dsp:cNvPr id="0" name=""/>
        <dsp:cNvSpPr/>
      </dsp:nvSpPr>
      <dsp:spPr>
        <a:xfrm>
          <a:off x="482965" y="3860942"/>
          <a:ext cx="1692241" cy="676896"/>
        </a:xfrm>
        <a:prstGeom prst="chevron">
          <a:avLst/>
        </a:prstGeom>
        <a:solidFill>
          <a:schemeClr val="accent2">
            <a:hueOff val="7692880"/>
            <a:satOff val="8205"/>
            <a:lumOff val="25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MAINTENANCE</a:t>
          </a:r>
        </a:p>
      </dsp:txBody>
      <dsp:txXfrm>
        <a:off x="821413" y="3860942"/>
        <a:ext cx="1015345" cy="676896"/>
      </dsp:txXfrm>
    </dsp:sp>
    <dsp:sp modelId="{91290FE8-331A-42CC-8DE4-009D9AECF2C6}">
      <dsp:nvSpPr>
        <dsp:cNvPr id="0" name=""/>
        <dsp:cNvSpPr/>
      </dsp:nvSpPr>
      <dsp:spPr>
        <a:xfrm>
          <a:off x="1955215" y="3918478"/>
          <a:ext cx="1404560" cy="561824"/>
        </a:xfrm>
        <a:prstGeom prst="chevron">
          <a:avLst/>
        </a:prstGeom>
        <a:solidFill>
          <a:schemeClr val="accent2">
            <a:tint val="40000"/>
            <a:alpha val="90000"/>
            <a:hueOff val="7267493"/>
            <a:satOff val="12837"/>
            <a:lumOff val="1179"/>
            <a:alphaOff val="0"/>
          </a:schemeClr>
        </a:solidFill>
        <a:ln w="12700" cap="flat" cmpd="sng" algn="ctr">
          <a:solidFill>
            <a:schemeClr val="accent2">
              <a:tint val="40000"/>
              <a:alpha val="90000"/>
              <a:hueOff val="7267493"/>
              <a:satOff val="12837"/>
              <a:lumOff val="11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Long-term maintenance</a:t>
          </a:r>
        </a:p>
      </dsp:txBody>
      <dsp:txXfrm>
        <a:off x="2236127" y="3918478"/>
        <a:ext cx="842736" cy="561824"/>
      </dsp:txXfrm>
    </dsp:sp>
    <dsp:sp modelId="{0DD1E6C2-CC6E-41E2-8D52-E49BCD038FF0}">
      <dsp:nvSpPr>
        <dsp:cNvPr id="0" name=""/>
        <dsp:cNvSpPr/>
      </dsp:nvSpPr>
      <dsp:spPr>
        <a:xfrm>
          <a:off x="3163137" y="3918478"/>
          <a:ext cx="1404560" cy="561824"/>
        </a:xfrm>
        <a:prstGeom prst="chevron">
          <a:avLst/>
        </a:prstGeom>
        <a:solidFill>
          <a:schemeClr val="accent2">
            <a:tint val="40000"/>
            <a:alpha val="90000"/>
            <a:hueOff val="7527047"/>
            <a:satOff val="13295"/>
            <a:lumOff val="1221"/>
            <a:alphaOff val="0"/>
          </a:schemeClr>
        </a:solidFill>
        <a:ln w="12700" cap="flat" cmpd="sng" algn="ctr">
          <a:solidFill>
            <a:schemeClr val="accent2">
              <a:tint val="40000"/>
              <a:alpha val="90000"/>
              <a:hueOff val="7527047"/>
              <a:satOff val="13295"/>
              <a:lumOff val="122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Bug fixes</a:t>
          </a:r>
        </a:p>
      </dsp:txBody>
      <dsp:txXfrm>
        <a:off x="3444049" y="3918478"/>
        <a:ext cx="842736" cy="561824"/>
      </dsp:txXfrm>
    </dsp:sp>
    <dsp:sp modelId="{F997CCD8-154F-43F0-AACD-6C31050700FE}">
      <dsp:nvSpPr>
        <dsp:cNvPr id="0" name=""/>
        <dsp:cNvSpPr/>
      </dsp:nvSpPr>
      <dsp:spPr>
        <a:xfrm>
          <a:off x="4371059" y="3918478"/>
          <a:ext cx="1404560" cy="561824"/>
        </a:xfrm>
        <a:prstGeom prst="chevron">
          <a:avLst/>
        </a:prstGeom>
        <a:solidFill>
          <a:schemeClr val="accent2">
            <a:tint val="40000"/>
            <a:alpha val="90000"/>
            <a:hueOff val="7786599"/>
            <a:satOff val="13754"/>
            <a:lumOff val="1263"/>
            <a:alphaOff val="0"/>
          </a:schemeClr>
        </a:solidFill>
        <a:ln w="12700" cap="flat" cmpd="sng" algn="ctr">
          <a:solidFill>
            <a:schemeClr val="accent2">
              <a:tint val="40000"/>
              <a:alpha val="90000"/>
              <a:hueOff val="7786599"/>
              <a:satOff val="13754"/>
              <a:lumOff val="12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Add new features</a:t>
          </a:r>
        </a:p>
      </dsp:txBody>
      <dsp:txXfrm>
        <a:off x="4651971" y="3918478"/>
        <a:ext cx="842736" cy="561824"/>
      </dsp:txXfrm>
    </dsp:sp>
    <dsp:sp modelId="{1C13DC9A-B4EB-4516-8B63-8C465D020282}">
      <dsp:nvSpPr>
        <dsp:cNvPr id="0" name=""/>
        <dsp:cNvSpPr/>
      </dsp:nvSpPr>
      <dsp:spPr>
        <a:xfrm>
          <a:off x="5578981" y="3918478"/>
          <a:ext cx="1404560" cy="561824"/>
        </a:xfrm>
        <a:prstGeom prst="chevron">
          <a:avLst/>
        </a:prstGeom>
        <a:solidFill>
          <a:schemeClr val="accent2">
            <a:tint val="40000"/>
            <a:alpha val="90000"/>
            <a:hueOff val="8046153"/>
            <a:satOff val="14212"/>
            <a:lumOff val="1305"/>
            <a:alphaOff val="0"/>
          </a:schemeClr>
        </a:solidFill>
        <a:ln w="12700" cap="flat" cmpd="sng" algn="ctr">
          <a:solidFill>
            <a:schemeClr val="accent2">
              <a:tint val="40000"/>
              <a:alpha val="90000"/>
              <a:hueOff val="8046153"/>
              <a:satOff val="14212"/>
              <a:lumOff val="13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Product Owner is client POC</a:t>
          </a:r>
        </a:p>
      </dsp:txBody>
      <dsp:txXfrm>
        <a:off x="5859893" y="3918478"/>
        <a:ext cx="842736" cy="5618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6B9DD-5E66-4AC3-B2EE-9939BD1BAA28}">
      <dsp:nvSpPr>
        <dsp:cNvPr id="0" name=""/>
        <dsp:cNvSpPr/>
      </dsp:nvSpPr>
      <dsp:spPr>
        <a:xfrm>
          <a:off x="582337" y="211439"/>
          <a:ext cx="2911619" cy="2911619"/>
        </a:xfrm>
        <a:prstGeom prst="pie">
          <a:avLst>
            <a:gd name="adj1" fmla="val 16200000"/>
            <a:gd name="adj2" fmla="val 19285716"/>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Plan</a:t>
          </a:r>
        </a:p>
      </dsp:txBody>
      <dsp:txXfrm>
        <a:off x="2111977" y="481803"/>
        <a:ext cx="693242" cy="554594"/>
      </dsp:txXfrm>
    </dsp:sp>
    <dsp:sp modelId="{7D6F75D7-FA38-4834-9565-93D79BB28002}">
      <dsp:nvSpPr>
        <dsp:cNvPr id="0" name=""/>
        <dsp:cNvSpPr/>
      </dsp:nvSpPr>
      <dsp:spPr>
        <a:xfrm>
          <a:off x="619772" y="258232"/>
          <a:ext cx="2911619" cy="2911619"/>
        </a:xfrm>
        <a:prstGeom prst="pie">
          <a:avLst>
            <a:gd name="adj1" fmla="val 19285716"/>
            <a:gd name="adj2" fmla="val 771428"/>
          </a:avLst>
        </a:prstGeom>
        <a:gradFill rotWithShape="0">
          <a:gsLst>
            <a:gs pos="0">
              <a:schemeClr val="accent4">
                <a:hueOff val="2316274"/>
                <a:satOff val="-3040"/>
                <a:lumOff val="2418"/>
                <a:alphaOff val="0"/>
                <a:satMod val="103000"/>
                <a:lumMod val="102000"/>
                <a:tint val="94000"/>
              </a:schemeClr>
            </a:gs>
            <a:gs pos="50000">
              <a:schemeClr val="accent4">
                <a:hueOff val="2316274"/>
                <a:satOff val="-3040"/>
                <a:lumOff val="2418"/>
                <a:alphaOff val="0"/>
                <a:satMod val="110000"/>
                <a:lumMod val="100000"/>
                <a:shade val="100000"/>
              </a:schemeClr>
            </a:gs>
            <a:gs pos="100000">
              <a:schemeClr val="accent4">
                <a:hueOff val="2316274"/>
                <a:satOff val="-3040"/>
                <a:lumOff val="241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Design</a:t>
          </a:r>
        </a:p>
      </dsp:txBody>
      <dsp:txXfrm>
        <a:off x="2597247" y="1313695"/>
        <a:ext cx="797229" cy="485269"/>
      </dsp:txXfrm>
    </dsp:sp>
    <dsp:sp modelId="{77009D6C-38DF-4DEA-B978-C15A3C285C6F}">
      <dsp:nvSpPr>
        <dsp:cNvPr id="0" name=""/>
        <dsp:cNvSpPr/>
      </dsp:nvSpPr>
      <dsp:spPr>
        <a:xfrm>
          <a:off x="606254" y="317158"/>
          <a:ext cx="2911619" cy="2911619"/>
        </a:xfrm>
        <a:prstGeom prst="pie">
          <a:avLst>
            <a:gd name="adj1" fmla="val 771428"/>
            <a:gd name="adj2" fmla="val 3857143"/>
          </a:avLst>
        </a:prstGeom>
        <a:gradFill rotWithShape="0">
          <a:gsLst>
            <a:gs pos="0">
              <a:schemeClr val="accent4">
                <a:hueOff val="4632547"/>
                <a:satOff val="-6079"/>
                <a:lumOff val="4837"/>
                <a:alphaOff val="0"/>
                <a:satMod val="103000"/>
                <a:lumMod val="102000"/>
                <a:tint val="94000"/>
              </a:schemeClr>
            </a:gs>
            <a:gs pos="50000">
              <a:schemeClr val="accent4">
                <a:hueOff val="4632547"/>
                <a:satOff val="-6079"/>
                <a:lumOff val="4837"/>
                <a:alphaOff val="0"/>
                <a:satMod val="110000"/>
                <a:lumMod val="100000"/>
                <a:shade val="100000"/>
              </a:schemeClr>
            </a:gs>
            <a:gs pos="100000">
              <a:schemeClr val="accent4">
                <a:hueOff val="4632547"/>
                <a:satOff val="-6079"/>
                <a:lumOff val="483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Develop</a:t>
          </a:r>
        </a:p>
      </dsp:txBody>
      <dsp:txXfrm>
        <a:off x="2475929" y="2041600"/>
        <a:ext cx="693242" cy="537263"/>
      </dsp:txXfrm>
    </dsp:sp>
    <dsp:sp modelId="{CB7D6C8A-A63B-4AD0-9AE3-59E058E630FC}">
      <dsp:nvSpPr>
        <dsp:cNvPr id="0" name=""/>
        <dsp:cNvSpPr/>
      </dsp:nvSpPr>
      <dsp:spPr>
        <a:xfrm>
          <a:off x="552181" y="343155"/>
          <a:ext cx="2911619" cy="2911619"/>
        </a:xfrm>
        <a:prstGeom prst="pie">
          <a:avLst>
            <a:gd name="adj1" fmla="val 3857226"/>
            <a:gd name="adj2" fmla="val 6942858"/>
          </a:avLst>
        </a:prstGeom>
        <a:gradFill rotWithShape="0">
          <a:gsLst>
            <a:gs pos="0">
              <a:schemeClr val="accent4">
                <a:hueOff val="6948821"/>
                <a:satOff val="-9119"/>
                <a:lumOff val="7255"/>
                <a:alphaOff val="0"/>
                <a:satMod val="103000"/>
                <a:lumMod val="102000"/>
                <a:tint val="94000"/>
              </a:schemeClr>
            </a:gs>
            <a:gs pos="50000">
              <a:schemeClr val="accent4">
                <a:hueOff val="6948821"/>
                <a:satOff val="-9119"/>
                <a:lumOff val="7255"/>
                <a:alphaOff val="0"/>
                <a:satMod val="110000"/>
                <a:lumMod val="100000"/>
                <a:shade val="100000"/>
              </a:schemeClr>
            </a:gs>
            <a:gs pos="100000">
              <a:schemeClr val="accent4">
                <a:hueOff val="6948821"/>
                <a:satOff val="-9119"/>
                <a:lumOff val="725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Test</a:t>
          </a:r>
        </a:p>
      </dsp:txBody>
      <dsp:txXfrm>
        <a:off x="1670035" y="2630856"/>
        <a:ext cx="675911" cy="485269"/>
      </dsp:txXfrm>
    </dsp:sp>
    <dsp:sp modelId="{2CB52ABF-CF9A-4EBB-A064-A39252BA9228}">
      <dsp:nvSpPr>
        <dsp:cNvPr id="0" name=""/>
        <dsp:cNvSpPr/>
      </dsp:nvSpPr>
      <dsp:spPr>
        <a:xfrm>
          <a:off x="498108" y="317158"/>
          <a:ext cx="2911619" cy="2911619"/>
        </a:xfrm>
        <a:prstGeom prst="pie">
          <a:avLst>
            <a:gd name="adj1" fmla="val 6942858"/>
            <a:gd name="adj2" fmla="val 10028574"/>
          </a:avLst>
        </a:prstGeom>
        <a:gradFill rotWithShape="0">
          <a:gsLst>
            <a:gs pos="0">
              <a:schemeClr val="accent4">
                <a:hueOff val="9265095"/>
                <a:satOff val="-12159"/>
                <a:lumOff val="9673"/>
                <a:alphaOff val="0"/>
                <a:satMod val="103000"/>
                <a:lumMod val="102000"/>
                <a:tint val="94000"/>
              </a:schemeClr>
            </a:gs>
            <a:gs pos="50000">
              <a:schemeClr val="accent4">
                <a:hueOff val="9265095"/>
                <a:satOff val="-12159"/>
                <a:lumOff val="9673"/>
                <a:alphaOff val="0"/>
                <a:satMod val="110000"/>
                <a:lumMod val="100000"/>
                <a:shade val="100000"/>
              </a:schemeClr>
            </a:gs>
            <a:gs pos="100000">
              <a:schemeClr val="accent4">
                <a:hueOff val="9265095"/>
                <a:satOff val="-12159"/>
                <a:lumOff val="967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Deploy</a:t>
          </a:r>
        </a:p>
      </dsp:txBody>
      <dsp:txXfrm>
        <a:off x="846809" y="2041600"/>
        <a:ext cx="693242" cy="537263"/>
      </dsp:txXfrm>
    </dsp:sp>
    <dsp:sp modelId="{9822EB48-4482-45F8-A5C1-94EDF7916A29}">
      <dsp:nvSpPr>
        <dsp:cNvPr id="0" name=""/>
        <dsp:cNvSpPr/>
      </dsp:nvSpPr>
      <dsp:spPr>
        <a:xfrm>
          <a:off x="484589" y="258232"/>
          <a:ext cx="2911619" cy="2911619"/>
        </a:xfrm>
        <a:prstGeom prst="pie">
          <a:avLst>
            <a:gd name="adj1" fmla="val 10028574"/>
            <a:gd name="adj2" fmla="val 13114284"/>
          </a:avLst>
        </a:prstGeom>
        <a:gradFill rotWithShape="0">
          <a:gsLst>
            <a:gs pos="0">
              <a:schemeClr val="accent4">
                <a:hueOff val="11581368"/>
                <a:satOff val="-15198"/>
                <a:lumOff val="12092"/>
                <a:alphaOff val="0"/>
                <a:satMod val="103000"/>
                <a:lumMod val="102000"/>
                <a:tint val="94000"/>
              </a:schemeClr>
            </a:gs>
            <a:gs pos="50000">
              <a:schemeClr val="accent4">
                <a:hueOff val="11581368"/>
                <a:satOff val="-15198"/>
                <a:lumOff val="12092"/>
                <a:alphaOff val="0"/>
                <a:satMod val="110000"/>
                <a:lumMod val="100000"/>
                <a:shade val="100000"/>
              </a:schemeClr>
            </a:gs>
            <a:gs pos="100000">
              <a:schemeClr val="accent4">
                <a:hueOff val="11581368"/>
                <a:satOff val="-15198"/>
                <a:lumOff val="120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Review</a:t>
          </a:r>
        </a:p>
      </dsp:txBody>
      <dsp:txXfrm>
        <a:off x="621505" y="1313695"/>
        <a:ext cx="797229" cy="485269"/>
      </dsp:txXfrm>
    </dsp:sp>
    <dsp:sp modelId="{BEC418B4-95F2-4A00-ACF7-C73CA3B071E1}">
      <dsp:nvSpPr>
        <dsp:cNvPr id="0" name=""/>
        <dsp:cNvSpPr/>
      </dsp:nvSpPr>
      <dsp:spPr>
        <a:xfrm>
          <a:off x="522025" y="211439"/>
          <a:ext cx="2911619" cy="2911619"/>
        </a:xfrm>
        <a:prstGeom prst="pie">
          <a:avLst>
            <a:gd name="adj1" fmla="val 13114284"/>
            <a:gd name="adj2" fmla="val 16200000"/>
          </a:avLst>
        </a:prstGeom>
        <a:gradFill rotWithShape="0">
          <a:gsLst>
            <a:gs pos="0">
              <a:schemeClr val="accent4">
                <a:hueOff val="13897642"/>
                <a:satOff val="-18238"/>
                <a:lumOff val="14510"/>
                <a:alphaOff val="0"/>
                <a:satMod val="103000"/>
                <a:lumMod val="102000"/>
                <a:tint val="94000"/>
              </a:schemeClr>
            </a:gs>
            <a:gs pos="50000">
              <a:schemeClr val="accent4">
                <a:hueOff val="13897642"/>
                <a:satOff val="-18238"/>
                <a:lumOff val="14510"/>
                <a:alphaOff val="0"/>
                <a:satMod val="110000"/>
                <a:lumMod val="100000"/>
                <a:shade val="100000"/>
              </a:schemeClr>
            </a:gs>
            <a:gs pos="100000">
              <a:schemeClr val="accent4">
                <a:hueOff val="13897642"/>
                <a:satOff val="-18238"/>
                <a:lumOff val="1451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Launch</a:t>
          </a:r>
        </a:p>
      </dsp:txBody>
      <dsp:txXfrm>
        <a:off x="1210761" y="481803"/>
        <a:ext cx="693242" cy="554594"/>
      </dsp:txXfrm>
    </dsp:sp>
    <dsp:sp modelId="{A8D6C87D-17F6-4FF6-8E6C-FCB07DAED3EB}">
      <dsp:nvSpPr>
        <dsp:cNvPr id="0" name=""/>
        <dsp:cNvSpPr/>
      </dsp:nvSpPr>
      <dsp:spPr>
        <a:xfrm>
          <a:off x="401948" y="31195"/>
          <a:ext cx="3272106" cy="3272106"/>
        </a:xfrm>
        <a:prstGeom prst="circularArrow">
          <a:avLst>
            <a:gd name="adj1" fmla="val 5085"/>
            <a:gd name="adj2" fmla="val 327528"/>
            <a:gd name="adj3" fmla="val 18957827"/>
            <a:gd name="adj4" fmla="val 16200343"/>
            <a:gd name="adj5" fmla="val 5932"/>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BB37163-E59C-495D-9CD6-5ABE7267762F}">
      <dsp:nvSpPr>
        <dsp:cNvPr id="0" name=""/>
        <dsp:cNvSpPr/>
      </dsp:nvSpPr>
      <dsp:spPr>
        <a:xfrm>
          <a:off x="439619" y="78197"/>
          <a:ext cx="3272106" cy="3272106"/>
        </a:xfrm>
        <a:prstGeom prst="circularArrow">
          <a:avLst>
            <a:gd name="adj1" fmla="val 5085"/>
            <a:gd name="adj2" fmla="val 327528"/>
            <a:gd name="adj3" fmla="val 443744"/>
            <a:gd name="adj4" fmla="val 19285776"/>
            <a:gd name="adj5" fmla="val 5932"/>
          </a:avLst>
        </a:prstGeom>
        <a:gradFill rotWithShape="0">
          <a:gsLst>
            <a:gs pos="0">
              <a:schemeClr val="accent4">
                <a:hueOff val="2316274"/>
                <a:satOff val="-3040"/>
                <a:lumOff val="2418"/>
                <a:alphaOff val="0"/>
                <a:satMod val="103000"/>
                <a:lumMod val="102000"/>
                <a:tint val="94000"/>
              </a:schemeClr>
            </a:gs>
            <a:gs pos="50000">
              <a:schemeClr val="accent4">
                <a:hueOff val="2316274"/>
                <a:satOff val="-3040"/>
                <a:lumOff val="2418"/>
                <a:alphaOff val="0"/>
                <a:satMod val="110000"/>
                <a:lumMod val="100000"/>
                <a:shade val="100000"/>
              </a:schemeClr>
            </a:gs>
            <a:gs pos="100000">
              <a:schemeClr val="accent4">
                <a:hueOff val="2316274"/>
                <a:satOff val="-3040"/>
                <a:lumOff val="241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8FCA2B1-A4AE-497B-B5CE-BF34ED5C0327}">
      <dsp:nvSpPr>
        <dsp:cNvPr id="0" name=""/>
        <dsp:cNvSpPr/>
      </dsp:nvSpPr>
      <dsp:spPr>
        <a:xfrm>
          <a:off x="426053" y="136985"/>
          <a:ext cx="3272106" cy="3272106"/>
        </a:xfrm>
        <a:prstGeom prst="circularArrow">
          <a:avLst>
            <a:gd name="adj1" fmla="val 5085"/>
            <a:gd name="adj2" fmla="val 327528"/>
            <a:gd name="adj3" fmla="val 3529100"/>
            <a:gd name="adj4" fmla="val 770764"/>
            <a:gd name="adj5" fmla="val 5932"/>
          </a:avLst>
        </a:prstGeom>
        <a:gradFill rotWithShape="0">
          <a:gsLst>
            <a:gs pos="0">
              <a:schemeClr val="accent4">
                <a:hueOff val="4632547"/>
                <a:satOff val="-6079"/>
                <a:lumOff val="4837"/>
                <a:alphaOff val="0"/>
                <a:satMod val="103000"/>
                <a:lumMod val="102000"/>
                <a:tint val="94000"/>
              </a:schemeClr>
            </a:gs>
            <a:gs pos="50000">
              <a:schemeClr val="accent4">
                <a:hueOff val="4632547"/>
                <a:satOff val="-6079"/>
                <a:lumOff val="4837"/>
                <a:alphaOff val="0"/>
                <a:satMod val="110000"/>
                <a:lumMod val="100000"/>
                <a:shade val="100000"/>
              </a:schemeClr>
            </a:gs>
            <a:gs pos="100000">
              <a:schemeClr val="accent4">
                <a:hueOff val="4632547"/>
                <a:satOff val="-6079"/>
                <a:lumOff val="483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845CD7B-892F-44A4-BCE5-95DDB5EC78EB}">
      <dsp:nvSpPr>
        <dsp:cNvPr id="0" name=""/>
        <dsp:cNvSpPr/>
      </dsp:nvSpPr>
      <dsp:spPr>
        <a:xfrm>
          <a:off x="371937" y="162836"/>
          <a:ext cx="3272106" cy="3272106"/>
        </a:xfrm>
        <a:prstGeom prst="circularArrow">
          <a:avLst>
            <a:gd name="adj1" fmla="val 5085"/>
            <a:gd name="adj2" fmla="val 327528"/>
            <a:gd name="adj3" fmla="val 6615046"/>
            <a:gd name="adj4" fmla="val 3857426"/>
            <a:gd name="adj5" fmla="val 5932"/>
          </a:avLst>
        </a:prstGeom>
        <a:gradFill rotWithShape="0">
          <a:gsLst>
            <a:gs pos="0">
              <a:schemeClr val="accent4">
                <a:hueOff val="6948821"/>
                <a:satOff val="-9119"/>
                <a:lumOff val="7255"/>
                <a:alphaOff val="0"/>
                <a:satMod val="103000"/>
                <a:lumMod val="102000"/>
                <a:tint val="94000"/>
              </a:schemeClr>
            </a:gs>
            <a:gs pos="50000">
              <a:schemeClr val="accent4">
                <a:hueOff val="6948821"/>
                <a:satOff val="-9119"/>
                <a:lumOff val="7255"/>
                <a:alphaOff val="0"/>
                <a:satMod val="110000"/>
                <a:lumMod val="100000"/>
                <a:shade val="100000"/>
              </a:schemeClr>
            </a:gs>
            <a:gs pos="100000">
              <a:schemeClr val="accent4">
                <a:hueOff val="6948821"/>
                <a:satOff val="-9119"/>
                <a:lumOff val="725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2BCDE1C-E01F-49F2-9E89-0AE93D4E2BFB}">
      <dsp:nvSpPr>
        <dsp:cNvPr id="0" name=""/>
        <dsp:cNvSpPr/>
      </dsp:nvSpPr>
      <dsp:spPr>
        <a:xfrm>
          <a:off x="317822" y="136985"/>
          <a:ext cx="3272106" cy="3272106"/>
        </a:xfrm>
        <a:prstGeom prst="circularArrow">
          <a:avLst>
            <a:gd name="adj1" fmla="val 5085"/>
            <a:gd name="adj2" fmla="val 327528"/>
            <a:gd name="adj3" fmla="val 9701707"/>
            <a:gd name="adj4" fmla="val 6943371"/>
            <a:gd name="adj5" fmla="val 5932"/>
          </a:avLst>
        </a:prstGeom>
        <a:gradFill rotWithShape="0">
          <a:gsLst>
            <a:gs pos="0">
              <a:schemeClr val="accent4">
                <a:hueOff val="9265095"/>
                <a:satOff val="-12159"/>
                <a:lumOff val="9673"/>
                <a:alphaOff val="0"/>
                <a:satMod val="103000"/>
                <a:lumMod val="102000"/>
                <a:tint val="94000"/>
              </a:schemeClr>
            </a:gs>
            <a:gs pos="50000">
              <a:schemeClr val="accent4">
                <a:hueOff val="9265095"/>
                <a:satOff val="-12159"/>
                <a:lumOff val="9673"/>
                <a:alphaOff val="0"/>
                <a:satMod val="110000"/>
                <a:lumMod val="100000"/>
                <a:shade val="100000"/>
              </a:schemeClr>
            </a:gs>
            <a:gs pos="100000">
              <a:schemeClr val="accent4">
                <a:hueOff val="9265095"/>
                <a:satOff val="-12159"/>
                <a:lumOff val="967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70F66CB-4AA8-4260-9AC3-2FF6673394E7}">
      <dsp:nvSpPr>
        <dsp:cNvPr id="0" name=""/>
        <dsp:cNvSpPr/>
      </dsp:nvSpPr>
      <dsp:spPr>
        <a:xfrm>
          <a:off x="304256" y="78197"/>
          <a:ext cx="3272106" cy="3272106"/>
        </a:xfrm>
        <a:prstGeom prst="circularArrow">
          <a:avLst>
            <a:gd name="adj1" fmla="val 5085"/>
            <a:gd name="adj2" fmla="val 327528"/>
            <a:gd name="adj3" fmla="val 12786695"/>
            <a:gd name="adj4" fmla="val 10028727"/>
            <a:gd name="adj5" fmla="val 5932"/>
          </a:avLst>
        </a:prstGeom>
        <a:gradFill rotWithShape="0">
          <a:gsLst>
            <a:gs pos="0">
              <a:schemeClr val="accent4">
                <a:hueOff val="11581368"/>
                <a:satOff val="-15198"/>
                <a:lumOff val="12092"/>
                <a:alphaOff val="0"/>
                <a:satMod val="103000"/>
                <a:lumMod val="102000"/>
                <a:tint val="94000"/>
              </a:schemeClr>
            </a:gs>
            <a:gs pos="50000">
              <a:schemeClr val="accent4">
                <a:hueOff val="11581368"/>
                <a:satOff val="-15198"/>
                <a:lumOff val="12092"/>
                <a:alphaOff val="0"/>
                <a:satMod val="110000"/>
                <a:lumMod val="100000"/>
                <a:shade val="100000"/>
              </a:schemeClr>
            </a:gs>
            <a:gs pos="100000">
              <a:schemeClr val="accent4">
                <a:hueOff val="11581368"/>
                <a:satOff val="-15198"/>
                <a:lumOff val="120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B9B25EE-0893-4443-A793-DF7A68EB2DF8}">
      <dsp:nvSpPr>
        <dsp:cNvPr id="0" name=""/>
        <dsp:cNvSpPr/>
      </dsp:nvSpPr>
      <dsp:spPr>
        <a:xfrm>
          <a:off x="341927" y="31195"/>
          <a:ext cx="3272106" cy="3272106"/>
        </a:xfrm>
        <a:prstGeom prst="circularArrow">
          <a:avLst>
            <a:gd name="adj1" fmla="val 5085"/>
            <a:gd name="adj2" fmla="val 327528"/>
            <a:gd name="adj3" fmla="val 15872129"/>
            <a:gd name="adj4" fmla="val 13114645"/>
            <a:gd name="adj5" fmla="val 5932"/>
          </a:avLst>
        </a:prstGeom>
        <a:gradFill rotWithShape="0">
          <a:gsLst>
            <a:gs pos="0">
              <a:schemeClr val="accent4">
                <a:hueOff val="13897642"/>
                <a:satOff val="-18238"/>
                <a:lumOff val="14510"/>
                <a:alphaOff val="0"/>
                <a:satMod val="103000"/>
                <a:lumMod val="102000"/>
                <a:tint val="94000"/>
              </a:schemeClr>
            </a:gs>
            <a:gs pos="50000">
              <a:schemeClr val="accent4">
                <a:hueOff val="13897642"/>
                <a:satOff val="-18238"/>
                <a:lumOff val="14510"/>
                <a:alphaOff val="0"/>
                <a:satMod val="110000"/>
                <a:lumMod val="100000"/>
                <a:shade val="100000"/>
              </a:schemeClr>
            </a:gs>
            <a:gs pos="100000">
              <a:schemeClr val="accent4">
                <a:hueOff val="13897642"/>
                <a:satOff val="-18238"/>
                <a:lumOff val="1451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9CB17-D0A5-411E-A958-7ECCF109CEC7}">
      <dsp:nvSpPr>
        <dsp:cNvPr id="0" name=""/>
        <dsp:cNvSpPr/>
      </dsp:nvSpPr>
      <dsp:spPr>
        <a:xfrm>
          <a:off x="0" y="0"/>
          <a:ext cx="4636164" cy="4636164"/>
        </a:xfrm>
        <a:prstGeom prst="pie">
          <a:avLst>
            <a:gd name="adj1" fmla="val 5400000"/>
            <a:gd name="adj2" fmla="val 1620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E055299-F56E-45E2-B792-3916C23A42C7}">
      <dsp:nvSpPr>
        <dsp:cNvPr id="0" name=""/>
        <dsp:cNvSpPr/>
      </dsp:nvSpPr>
      <dsp:spPr>
        <a:xfrm>
          <a:off x="2318082" y="0"/>
          <a:ext cx="8772192" cy="4636164"/>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a:t>AGILE</a:t>
          </a:r>
        </a:p>
      </dsp:txBody>
      <dsp:txXfrm>
        <a:off x="2318082" y="0"/>
        <a:ext cx="4386096" cy="2202177"/>
      </dsp:txXfrm>
    </dsp:sp>
    <dsp:sp modelId="{6A8FAF55-803E-4DCE-9EE8-ED3EF7045A7C}">
      <dsp:nvSpPr>
        <dsp:cNvPr id="0" name=""/>
        <dsp:cNvSpPr/>
      </dsp:nvSpPr>
      <dsp:spPr>
        <a:xfrm>
          <a:off x="1216993" y="2202177"/>
          <a:ext cx="2202177" cy="2202177"/>
        </a:xfrm>
        <a:prstGeom prst="pie">
          <a:avLst>
            <a:gd name="adj1" fmla="val 5400000"/>
            <a:gd name="adj2" fmla="val 16200000"/>
          </a:avLst>
        </a:prstGeom>
        <a:gradFill rotWithShape="0">
          <a:gsLst>
            <a:gs pos="0">
              <a:schemeClr val="accent5">
                <a:hueOff val="360006"/>
                <a:satOff val="8692"/>
                <a:lumOff val="-41961"/>
                <a:alphaOff val="0"/>
                <a:satMod val="103000"/>
                <a:lumMod val="102000"/>
                <a:tint val="94000"/>
              </a:schemeClr>
            </a:gs>
            <a:gs pos="50000">
              <a:schemeClr val="accent5">
                <a:hueOff val="360006"/>
                <a:satOff val="8692"/>
                <a:lumOff val="-41961"/>
                <a:alphaOff val="0"/>
                <a:satMod val="110000"/>
                <a:lumMod val="100000"/>
                <a:shade val="100000"/>
              </a:schemeClr>
            </a:gs>
            <a:gs pos="100000">
              <a:schemeClr val="accent5">
                <a:hueOff val="360006"/>
                <a:satOff val="8692"/>
                <a:lumOff val="-4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5EA9DEF-E8A3-4CEC-B7CB-6B5E042695E8}">
      <dsp:nvSpPr>
        <dsp:cNvPr id="0" name=""/>
        <dsp:cNvSpPr/>
      </dsp:nvSpPr>
      <dsp:spPr>
        <a:xfrm>
          <a:off x="2318082" y="2202177"/>
          <a:ext cx="8772192" cy="2202177"/>
        </a:xfrm>
        <a:prstGeom prst="rect">
          <a:avLst/>
        </a:prstGeom>
        <a:solidFill>
          <a:schemeClr val="lt1">
            <a:alpha val="90000"/>
            <a:hueOff val="0"/>
            <a:satOff val="0"/>
            <a:lumOff val="0"/>
            <a:alphaOff val="0"/>
          </a:schemeClr>
        </a:solidFill>
        <a:ln w="6350" cap="flat" cmpd="sng" algn="ctr">
          <a:solidFill>
            <a:schemeClr val="accent5">
              <a:hueOff val="360006"/>
              <a:satOff val="8692"/>
              <a:lumOff val="-4196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a:t>WATERFALL</a:t>
          </a:r>
        </a:p>
      </dsp:txBody>
      <dsp:txXfrm>
        <a:off x="2318082" y="2202177"/>
        <a:ext cx="4386096" cy="2202177"/>
      </dsp:txXfrm>
    </dsp:sp>
    <dsp:sp modelId="{2670F289-FCF3-477B-9030-5F1681A932B5}">
      <dsp:nvSpPr>
        <dsp:cNvPr id="0" name=""/>
        <dsp:cNvSpPr/>
      </dsp:nvSpPr>
      <dsp:spPr>
        <a:xfrm>
          <a:off x="6704178" y="0"/>
          <a:ext cx="4386096" cy="2202177"/>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Timeline - Flexible</a:t>
          </a:r>
        </a:p>
        <a:p>
          <a:pPr marL="285750" lvl="1" indent="-285750" algn="l" defTabSz="1289050">
            <a:lnSpc>
              <a:spcPct val="90000"/>
            </a:lnSpc>
            <a:spcBef>
              <a:spcPct val="0"/>
            </a:spcBef>
            <a:spcAft>
              <a:spcPct val="15000"/>
            </a:spcAft>
            <a:buChar char="•"/>
          </a:pPr>
          <a:r>
            <a:rPr lang="en-US" sz="2900" kern="1200" dirty="0"/>
            <a:t>Client Involvement - High</a:t>
          </a:r>
        </a:p>
        <a:p>
          <a:pPr marL="285750" lvl="1" indent="-285750" algn="l" defTabSz="1289050">
            <a:lnSpc>
              <a:spcPct val="90000"/>
            </a:lnSpc>
            <a:spcBef>
              <a:spcPct val="0"/>
            </a:spcBef>
            <a:spcAft>
              <a:spcPct val="15000"/>
            </a:spcAft>
            <a:buChar char="•"/>
          </a:pPr>
          <a:r>
            <a:rPr lang="en-US" sz="2900" kern="1200" dirty="0"/>
            <a:t>Flexibility – High</a:t>
          </a:r>
        </a:p>
        <a:p>
          <a:pPr marL="285750" lvl="1" indent="-285750" algn="l" defTabSz="1289050">
            <a:lnSpc>
              <a:spcPct val="90000"/>
            </a:lnSpc>
            <a:spcBef>
              <a:spcPct val="0"/>
            </a:spcBef>
            <a:spcAft>
              <a:spcPct val="15000"/>
            </a:spcAft>
            <a:buChar char="•"/>
          </a:pPr>
          <a:r>
            <a:rPr lang="en-US" sz="2900" kern="1200"/>
            <a:t>Budget – Flexible</a:t>
          </a:r>
        </a:p>
      </dsp:txBody>
      <dsp:txXfrm>
        <a:off x="6704178" y="0"/>
        <a:ext cx="4386096" cy="2202177"/>
      </dsp:txXfrm>
    </dsp:sp>
    <dsp:sp modelId="{76911357-FD3C-44E1-A446-CA7661A18A99}">
      <dsp:nvSpPr>
        <dsp:cNvPr id="0" name=""/>
        <dsp:cNvSpPr/>
      </dsp:nvSpPr>
      <dsp:spPr>
        <a:xfrm>
          <a:off x="6704178" y="2202177"/>
          <a:ext cx="4386096" cy="2202177"/>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a:t>Timeline - Fixed</a:t>
          </a:r>
        </a:p>
        <a:p>
          <a:pPr marL="285750" lvl="1" indent="-285750" algn="l" defTabSz="1289050">
            <a:lnSpc>
              <a:spcPct val="90000"/>
            </a:lnSpc>
            <a:spcBef>
              <a:spcPct val="0"/>
            </a:spcBef>
            <a:spcAft>
              <a:spcPct val="15000"/>
            </a:spcAft>
            <a:buChar char="•"/>
          </a:pPr>
          <a:r>
            <a:rPr lang="en-US" sz="2900" kern="1200"/>
            <a:t>Client Involvement – Low</a:t>
          </a:r>
        </a:p>
        <a:p>
          <a:pPr marL="285750" lvl="1" indent="-285750" algn="l" defTabSz="1289050">
            <a:lnSpc>
              <a:spcPct val="90000"/>
            </a:lnSpc>
            <a:spcBef>
              <a:spcPct val="0"/>
            </a:spcBef>
            <a:spcAft>
              <a:spcPct val="15000"/>
            </a:spcAft>
            <a:buChar char="•"/>
          </a:pPr>
          <a:r>
            <a:rPr lang="en-US" sz="2900" kern="1200"/>
            <a:t>Flexibility – Low</a:t>
          </a:r>
        </a:p>
        <a:p>
          <a:pPr marL="285750" lvl="1" indent="-285750" algn="l" defTabSz="1289050">
            <a:lnSpc>
              <a:spcPct val="90000"/>
            </a:lnSpc>
            <a:spcBef>
              <a:spcPct val="0"/>
            </a:spcBef>
            <a:spcAft>
              <a:spcPct val="15000"/>
            </a:spcAft>
            <a:buChar char="•"/>
          </a:pPr>
          <a:r>
            <a:rPr lang="en-US" sz="2900" kern="1200"/>
            <a:t>Budget - Fixed</a:t>
          </a:r>
        </a:p>
      </dsp:txBody>
      <dsp:txXfrm>
        <a:off x="6704178" y="2202177"/>
        <a:ext cx="4386096" cy="220217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8/19/2023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8/19/2023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CS250 Agile Presentation</a:t>
            </a:r>
          </a:p>
          <a:p>
            <a:r>
              <a:rPr lang="en-US" dirty="0"/>
              <a:t>Faye Dukes</a:t>
            </a:r>
          </a:p>
          <a:p>
            <a:r>
              <a:rPr lang="en-US" dirty="0"/>
              <a:t>CS250 – Software Development Lifecycle</a:t>
            </a:r>
          </a:p>
          <a:p>
            <a:r>
              <a:rPr lang="en-US" dirty="0"/>
              <a:t>Professor Clinton Bush</a:t>
            </a:r>
          </a:p>
          <a:p>
            <a:r>
              <a:rPr lang="en-US" dirty="0"/>
              <a:t>19 August 2023</a:t>
            </a:r>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SPOKEN: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1221702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There are six phases of Scrum-Agile development:  define, design, coding, testing, release, and maintenance (Bush, 2022).  </a:t>
            </a:r>
          </a:p>
          <a:p>
            <a:pPr marL="0" marR="0">
              <a:lnSpc>
                <a:spcPct val="107000"/>
              </a:lnSpc>
              <a:spcBef>
                <a:spcPts val="0"/>
              </a:spcBef>
              <a:spcAft>
                <a:spcPts val="800"/>
              </a:spcAft>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Phase 1: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Define.  This is one of the most important steps.  It’s the time when the Product Owner is going to meet with the client and define the requirements of the project.  What goals do they want to meet? What features and functionality do they require?  The Product Owner is going to conduct user research and figure out their wants, needs, challenges, and decide what problems need fixing.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Product Owner will take this information and create user stories, prioritize those user stories, conduct market research and competitor analysis.  This phase can include low-cost, low-fidelity prototypes to help the users test out the functionality of the final product before going to the Scrum-agile team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Glamazdina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2021).  </a:t>
            </a:r>
          </a:p>
          <a:p>
            <a:pPr marL="0" marR="0">
              <a:lnSpc>
                <a:spcPct val="107000"/>
              </a:lnSpc>
              <a:spcBef>
                <a:spcPts val="0"/>
              </a:spcBef>
              <a:spcAft>
                <a:spcPts val="800"/>
              </a:spcAft>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Phase 2: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Design.  This phase is when the Product Owner will go over the Product Backlog and User Stories with the Scrum-agile team to design the solution (Bush, 2022).  They will design a plan to achieve each of the requirements to complete the project by going over each User Story and deciding how to achieve each requirement to meet the functionality and features that will be included in the final project.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Conduct the time estimation process to decide how long each item will take to complete.  This phase can also include utilizing UX/UI High-Fidelity prototypes to allow the user to see what the final product could look like and test the basic functionality before the coding phase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Glamazdina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2021).  The team will meet with the client at this time to go over the design.  If the client approves, the team will move on to phase 3.  If the client wants to make changes, they will make changes and meet with the client until they are satisfied.  Design time isn’t as time consuming as coding time, so this process helps prevent wasted time and money on coding hours, just to have the client say they don’t like something.</a:t>
            </a:r>
          </a:p>
          <a:p>
            <a:pPr marL="0" marR="0">
              <a:lnSpc>
                <a:spcPct val="107000"/>
              </a:lnSpc>
              <a:spcBef>
                <a:spcPts val="0"/>
              </a:spcBef>
              <a:spcAft>
                <a:spcPts val="800"/>
              </a:spcAft>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Phase 3:</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Coding.  This phase implements the design that was created in phase 2 (Bush, 2022).  The team will divide the Product Backlog into Sprints.  This is usually made up of one or two user stories.  These become the Sprint Goals and their requirements become the Sprint Backlog.  The team will meet every day for the Daily Scrum to allow for open communication and feedback that makes agile programming work. This is time for the Scrum Team to talk about what is working, any problems or successes in the coding phase. This is the time when the developers will be writing the code and implementing all the planning from the prior phases.  This project flow helps prevent wasted time and money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Glamazdina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2021).  </a:t>
            </a:r>
          </a:p>
          <a:p>
            <a:pPr marL="0" marR="0">
              <a:lnSpc>
                <a:spcPct val="107000"/>
              </a:lnSpc>
              <a:spcBef>
                <a:spcPts val="0"/>
              </a:spcBef>
              <a:spcAft>
                <a:spcPts val="800"/>
              </a:spcAft>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Phase 4:</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Testing.  Testers are the Quality Assurance team members. Testing is happening symbiotically in the Coding phase.  The testers and developers work together to catch any bugs or code redundancy before the product release.  While the coding phase is happening, the testers are reviewing the requirements of each user story to learn what the features and functions are supposed to do, how they should operate, and what the end goal is for the product. During the testing phase, the testers will build test cases based on the user stories and provide quality control after the team has decided the product is ready for release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Glamazdina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2021).  This testing phase allows the designated testers the time to try to cause the code to break, to search for any weak points in the code.  They are smoothing out the wrinkles and exterminating bugs. The testers relay any issues to the developers to allow them to fix the code.  This phase ensures your clients are happy with their product.  No one wants to launch a new site or app that is buggy, this keeps clients and their consumers happy.  Happy clients are clients that will be repeat customers.  Repeat customers = $$$.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Phase 5: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Release.  Now that the product has been coded and tested, it is time to release the Kraken!  This is the time when all project deliverables are complete and ready to be turned over to the client. The Product Owner and Scrum Master will go through the required features and functions with the client to show that all goals were met.  This is when a project retrospective will be completed by the Scrum Master to go over with the team.  This helps address any snags, celebrate successes, and wrap up the project.  This is also a time to share feedback from the client.  The retrospective is critical because it focuses on the three pillars of Scrum: transparency, inspection, and adaptation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Sliger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2011).</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Phase 6: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Maintenance.  The maintenance phase comes after the product is released.  If the client encounters issues with the product, wants to add new features, or fix bugs, they can communicate with the Product Owner to discuss the best way to move forward. The Product Owner can bring it to the team and add it to the project list.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p>
        </p:txBody>
      </p:sp>
      <p:sp>
        <p:nvSpPr>
          <p:cNvPr id="4" name="Slide Number Placeholder 3"/>
          <p:cNvSpPr>
            <a:spLocks noGrp="1"/>
          </p:cNvSpPr>
          <p:nvPr>
            <p:ph type="sldNum" sz="quarter" idx="10"/>
          </p:nvPr>
        </p:nvSpPr>
        <p:spPr/>
        <p:txBody>
          <a:bodyPr/>
          <a:lstStyle/>
          <a:p>
            <a:fld id="{32DC0559-D619-4E56-BF6F-3712370C2150}" type="slidenum">
              <a:rPr lang="en-US" smtClean="0"/>
              <a:t>11</a:t>
            </a:fld>
            <a:endParaRPr lang="en-US"/>
          </a:p>
        </p:txBody>
      </p:sp>
    </p:spTree>
    <p:extLst>
      <p:ext uri="{BB962C8B-B14F-4D97-AF65-F5344CB8AC3E}">
        <p14:creationId xmlns:p14="http://schemas.microsoft.com/office/powerpoint/2010/main" val="275508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1811937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Waterfall and Agile are two popular methods of a software development life cycle.  Each method has its place in development.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Waterfall Development model is traditional.  It is a linear, sequential, plan-driven model with distinct goals, and detailed documentation is required to start a Waterfall project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(Module One: SDLC Methodologies)</a:t>
            </a:r>
            <a:r>
              <a:rPr lang="en-US" dirty="0"/>
              <a:t>.  It is referred to as Waterfall, because it is like water flowing down a cliff.  The water can run down the cliff, but it cannot go back up to where it started.  Waterfall Development works the same way, once it passes a phase, there’s no going back (Cobb, 2015).</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the Waterfall method was so strict, the Agile Methodology was born.  Agile Methodology is adaptive, continuous, and focuses on short Sprints (also known as iterations).  There are many different frameworks and methodologies under the Agile umbrella.  Some of the most popular are: Scrum, Lean, Kanban, Extreme Programming (XP), Rapid Application Development (RAD), Test-Driven Development (TDD), </a:t>
            </a:r>
            <a:r>
              <a:rPr lang="en-US" dirty="0" err="1"/>
              <a:t>Scrumban</a:t>
            </a:r>
            <a:r>
              <a:rPr lang="en-US" dirty="0"/>
              <a:t>, and Crystal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(Module One: SDLC Methodologies)</a:t>
            </a:r>
            <a:r>
              <a:rPr lang="en-US" dirty="0"/>
              <a:t>.  The Scrum model is the most widely used and uses real-time decision-making processes based on real-time communication (Cobb, 2015).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Waterfall does not require any customer involvement after the initial meeting, whereas Agile requires constant customer involvement throughout the entire development process (</a:t>
            </a:r>
            <a:r>
              <a:rPr lang="en-US" dirty="0" err="1"/>
              <a:t>OeLean</a:t>
            </a:r>
            <a:r>
              <a:rPr lang="en-US" dirty="0"/>
              <a:t>, 2020).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Waterfall starts a project and just continues until the project is finished, but Agile works incrementally.   Each portion of the project is started, completed, tested, then onto the next portion to repeat the same process (</a:t>
            </a:r>
            <a:r>
              <a:rPr lang="en-US" dirty="0" err="1"/>
              <a:t>OeLean</a:t>
            </a:r>
            <a:r>
              <a:rPr lang="en-US" dirty="0"/>
              <a:t>, 2020).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the SNHU Travel project, if the Waterfall method had been used, the requested change from the list to the slideshow would have set the project way back.  In the Waterfall method, the team would have completed the entire project without being able to change anything at the time the change was requested.  This would have required the team to backtrack and sort through the code to make the changes.  This can lead to bugs, mistakes, and cost much more money and time.  This can lead to frustrated clients.  The Agile method keeps is fluid and easy for clients to make changes.  If you make it easy for the customer and keep them happy, they will keep coming back for repeat business and provide positive word of mouth advertising.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13</a:t>
            </a:fld>
            <a:endParaRPr lang="en-US"/>
          </a:p>
        </p:txBody>
      </p:sp>
    </p:spTree>
    <p:extLst>
      <p:ext uri="{BB962C8B-B14F-4D97-AF65-F5344CB8AC3E}">
        <p14:creationId xmlns:p14="http://schemas.microsoft.com/office/powerpoint/2010/main" val="1900932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SPOKEN: </a:t>
            </a:r>
          </a:p>
          <a:p>
            <a:endParaRPr lang="en-US" dirty="0"/>
          </a:p>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1706918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Agile the right choice?  Agile is best suited for projects with a short, flexible timeline, high client involvement, and a flexible budget.  Agile is more flexible for changes at any time during the development process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Hoory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&amp; Bottorff, 2022).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Waterfall is a good choice for projects with a fixed timeline that is mapped out from the beginning, very low client involvement after initial meeting, and a fixed budget.  There is flexibility for changes early in the planning phase of the project, but after the coding has begun there is no going back without it costing a lot of money and time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Hoory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&amp; Bottorff, 2022).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15</a:t>
            </a:fld>
            <a:endParaRPr lang="en-US"/>
          </a:p>
        </p:txBody>
      </p:sp>
    </p:spTree>
    <p:extLst>
      <p:ext uri="{BB962C8B-B14F-4D97-AF65-F5344CB8AC3E}">
        <p14:creationId xmlns:p14="http://schemas.microsoft.com/office/powerpoint/2010/main" val="3967379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Agile is the best choice if you want to have more control over your projects!</a:t>
            </a:r>
          </a:p>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start the process of switching to Agile by sending a few employees to a Scrum training.  These employees can come back and be your designated Scrum trainers.  Investing in your employees is investing in your company.  </a:t>
            </a:r>
          </a:p>
          <a:p>
            <a:endParaRPr lang="en-US" dirty="0"/>
          </a:p>
          <a:p>
            <a:r>
              <a:rPr lang="en-US" dirty="0"/>
              <a:t>Allow these employees to do a trial run of Agile development on a small project in the near future.  It will take a little time to integrate, but you’ll soon be impressed with the quality and time savings of Agile development!</a:t>
            </a:r>
          </a:p>
          <a:p>
            <a:endParaRPr lang="en-US" dirty="0"/>
          </a:p>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1331123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feel free to ask any questions you may have at this time.</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18</a:t>
            </a:fld>
            <a:endParaRPr lang="en-US"/>
          </a:p>
        </p:txBody>
      </p:sp>
    </p:spTree>
    <p:extLst>
      <p:ext uri="{BB962C8B-B14F-4D97-AF65-F5344CB8AC3E}">
        <p14:creationId xmlns:p14="http://schemas.microsoft.com/office/powerpoint/2010/main" val="1630135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1200"/>
              </a:spcBef>
              <a:spcAft>
                <a:spcPts val="0"/>
              </a:spcAft>
            </a:pPr>
            <a:r>
              <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References</a:t>
            </a:r>
          </a:p>
          <a:p>
            <a:pPr marL="0" marR="0">
              <a:lnSpc>
                <a:spcPct val="107000"/>
              </a:lnSpc>
              <a:spcBef>
                <a:spcPts val="1200"/>
              </a:spcBef>
              <a:spcAft>
                <a:spcPts val="0"/>
              </a:spcAft>
            </a:pPr>
            <a:endPar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457200" marR="0" indent="-45720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Bush, C. (2022, January 2).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Module 7: Final Project Submission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Retrieved from CS250 Course Tips: https://clintonbush.notion.site/Module-7-Final-Project-Submission-580217d438b94f0cbe6a41977f49604b</a:t>
            </a:r>
          </a:p>
          <a:p>
            <a:pPr marL="457200" marR="0" lvl="0" indent="-457200" algn="l" defTabSz="914400" rtl="0" eaLnBrk="1" fontAlgn="auto" latinLnBrk="0" hangingPunct="1">
              <a:lnSpc>
                <a:spcPct val="107000"/>
              </a:lnSpc>
              <a:spcBef>
                <a:spcPts val="0"/>
              </a:spcBef>
              <a:spcAft>
                <a:spcPts val="800"/>
              </a:spcAft>
              <a:buClrTx/>
              <a:buSzTx/>
              <a:buFontTx/>
              <a:buNone/>
              <a:tabLst/>
              <a:defRPr/>
            </a:pPr>
            <a:endParaRPr lang="en-US" sz="1800" kern="100" dirty="0">
              <a:solidFill>
                <a:srgbClr val="262626"/>
              </a:solidFill>
              <a:effectLst/>
              <a:latin typeface="Helvetica" panose="020B0604020202020204" pitchFamily="34" charset="0"/>
              <a:ea typeface="Calibri" panose="020F0502020204030204" pitchFamily="34" charset="0"/>
              <a:cs typeface="Times New Roman" panose="02020603050405020304" pitchFamily="18" charset="0"/>
            </a:endParaRPr>
          </a:p>
          <a:p>
            <a:pPr marL="457200" marR="0" lvl="0" indent="-457200" algn="l" defTabSz="914400" rtl="0" eaLnBrk="1" fontAlgn="auto" latinLnBrk="0" hangingPunct="1">
              <a:lnSpc>
                <a:spcPct val="107000"/>
              </a:lnSpc>
              <a:spcBef>
                <a:spcPts val="0"/>
              </a:spcBef>
              <a:spcAft>
                <a:spcPts val="800"/>
              </a:spcAft>
              <a:buClrTx/>
              <a:buSzTx/>
              <a:buFontTx/>
              <a:buNone/>
              <a:tabLst/>
              <a:defRPr/>
            </a:pPr>
            <a:r>
              <a:rPr lang="en-US" sz="1800" kern="100" dirty="0">
                <a:solidFill>
                  <a:srgbClr val="262626"/>
                </a:solidFill>
                <a:effectLst/>
                <a:latin typeface="Helvetica" panose="020B0604020202020204" pitchFamily="34" charset="0"/>
                <a:ea typeface="Calibri" panose="020F0502020204030204" pitchFamily="34" charset="0"/>
                <a:cs typeface="Times New Roman" panose="02020603050405020304" pitchFamily="18" charset="0"/>
              </a:rPr>
              <a:t>Cobb, C. (2015).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The Project Manager’s Guide to Mastering Agile : Principles and Practices for an Adaptive Approach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Wiley.</a:t>
            </a:r>
          </a:p>
          <a:p>
            <a:pPr marL="457200" marR="0" indent="-45720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Dukes, F. (2023, July 6).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Agile Role - Scrum Master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Retrieved from learn.snhu.edu: https://learn.snhu.edu/d2l/le/1359349/discussions/threads/26518448/View</a:t>
            </a:r>
          </a:p>
          <a:p>
            <a:pPr marL="457200" marR="0" indent="-45720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Glamazdina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Y. (2021, September 15).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A Guide to the Agile Software Development Life Cycle (SDLC)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Retrieved from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Brocoders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https://brocoders.com/blog/agile-software-development-life-cycle/#when-to-choose-agile</a:t>
            </a:r>
          </a:p>
          <a:p>
            <a:pPr marL="457200" marR="0" indent="-45720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Hoory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 &amp; Bottorff, C. (2022, August 10).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Agile Vs. Waterfall: Which Project Management Methodology Is Best For You?</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Retrieved from Forbes: https://www.forbes.com/advisor/business/agile-vs-waterfall-methodology/#:~:text=The%20main%20difference%20is%20that,different%20phases%20of%20the%20project.</a:t>
            </a:r>
          </a:p>
          <a:p>
            <a:pPr marL="457200" marR="0" indent="-457200">
              <a:lnSpc>
                <a:spcPct val="107000"/>
              </a:lnSpc>
              <a:spcBef>
                <a:spcPts val="0"/>
              </a:spcBef>
              <a:spcAft>
                <a:spcPts val="800"/>
              </a:spcAft>
            </a:pPr>
            <a:endParaRPr lang="en-US" sz="1800" i="1"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Module One: SDLC Methodologies.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(n.d.). Retrieved from CS250 Software Development Lifecycle: http://snhu-media.snhu.edu/files/course_repository/undergraduate/cs/cs250/storyline/mod1/story_html5.html</a:t>
            </a:r>
          </a:p>
          <a:p>
            <a:pPr marL="457200" marR="0" lvl="0" indent="-457200" algn="l" defTabSz="914400" rtl="0" eaLnBrk="1" fontAlgn="auto" latinLnBrk="0" hangingPunct="1">
              <a:lnSpc>
                <a:spcPct val="107000"/>
              </a:lnSpc>
              <a:spcBef>
                <a:spcPts val="0"/>
              </a:spcBef>
              <a:spcAft>
                <a:spcPts val="80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914400" rtl="0" eaLnBrk="1" fontAlgn="auto" latinLnBrk="0" hangingPunct="1">
              <a:lnSpc>
                <a:spcPct val="107000"/>
              </a:lnSpc>
              <a:spcBef>
                <a:spcPts val="0"/>
              </a:spcBef>
              <a:spcAft>
                <a:spcPts val="80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OeLean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(2020, March 8).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Agile vs Waterfall Methodology | Difference between Agile and Waterfall | What to choose?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[Video].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Youtube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https://www.youtube.com/watch?v=5RocT_OdQcA</a:t>
            </a:r>
          </a:p>
          <a:p>
            <a:pPr marL="457200" marR="0" indent="-45720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Overeem, B. (2016, July).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Characteristics of a Great Scrum Team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Retrieved from Scrum.org: chrome-extension://</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efaidnbmnnnibpcajpcglclefindmkaj</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/https://scrumorg-website-prod.s3.amazonaws.com/drupal/2016-08/Characteristics%20of%20a%20Great%20Scrum%20Team.pdf</a:t>
            </a:r>
          </a:p>
          <a:p>
            <a:pPr marL="457200" marR="0" indent="-45720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Reindl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 (2015, October 20).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The Role of a Professional Tester in an Agile World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Retrieved from Scrum.org: https://www.scrum.org/resources/blog/role-professional-tester-agile-world</a:t>
            </a:r>
          </a:p>
          <a:p>
            <a:pPr marL="457200" marR="0" indent="-45720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Sliger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 (2011, October 22).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Agile project management with Scrum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Retrieved from PMI: https://www.pmi.org/learning/library/agile-project-management-scrum-6269#:~:text=At%20the%20end%20of%20the,to%20learn%20how%20to%20improve.</a:t>
            </a:r>
          </a:p>
        </p:txBody>
      </p:sp>
      <p:sp>
        <p:nvSpPr>
          <p:cNvPr id="4" name="Slide Number Placeholder 3"/>
          <p:cNvSpPr>
            <a:spLocks noGrp="1"/>
          </p:cNvSpPr>
          <p:nvPr>
            <p:ph type="sldNum" sz="quarter" idx="5"/>
          </p:nvPr>
        </p:nvSpPr>
        <p:spPr/>
        <p:txBody>
          <a:bodyPr/>
          <a:lstStyle/>
          <a:p>
            <a:fld id="{1983A999-5E0E-42CA-8400-604AE921FF7C}" type="slidenum">
              <a:rPr lang="en-US" smtClean="0"/>
              <a:t>19</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Agenda:  </a:t>
            </a:r>
          </a:p>
          <a:p>
            <a:endParaRPr lang="en-US" dirty="0"/>
          </a:p>
          <a:p>
            <a:r>
              <a:rPr lang="en-US" dirty="0"/>
              <a:t>Roles of the Scrum-Agile Team – discuss the primary roles of team members and why they are vital to the success of the Scrum methodology.</a:t>
            </a:r>
          </a:p>
          <a:p>
            <a:endParaRPr lang="en-US" dirty="0"/>
          </a:p>
          <a:p>
            <a:r>
              <a:rPr lang="en-US" dirty="0"/>
              <a:t>Phases of the SDLC – discuss how the phases of the SDLC work for an agile approach.</a:t>
            </a:r>
          </a:p>
          <a:p>
            <a:endParaRPr lang="en-US" dirty="0"/>
          </a:p>
          <a:p>
            <a:r>
              <a:rPr lang="en-US" dirty="0"/>
              <a:t>Agile vs Waterfall– discuss the ways the lifecycle process would differ in a waterfall development approach </a:t>
            </a:r>
          </a:p>
          <a:p>
            <a:endParaRPr lang="en-US" dirty="0"/>
          </a:p>
          <a:p>
            <a:r>
              <a:rPr lang="en-US" dirty="0"/>
              <a:t>Is Agile the Right Choice? – discuss the factors that would lead to choosing an agile approach.</a:t>
            </a:r>
          </a:p>
          <a:p>
            <a:endParaRPr lang="en-US" dirty="0"/>
          </a:p>
          <a:p>
            <a:r>
              <a:rPr lang="en-US" dirty="0"/>
              <a:t>Summary – Summarize all the information provided</a:t>
            </a:r>
          </a:p>
          <a:p>
            <a:endParaRPr lang="en-US" dirty="0"/>
          </a:p>
          <a:p>
            <a:r>
              <a:rPr lang="en-US" dirty="0"/>
              <a:t>How To Make It Happen – Action Slide!  Discuss what needs to happen to make an agile approach work for an upcoming project.</a:t>
            </a:r>
          </a:p>
          <a:p>
            <a:endParaRPr lang="en-US" dirty="0"/>
          </a:p>
          <a:p>
            <a:r>
              <a:rPr lang="en-US" dirty="0"/>
              <a:t>Q &amp; A – open the floor for questions </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a:t>
            </a:fld>
            <a:endParaRPr lang="en-US"/>
          </a:p>
        </p:txBody>
      </p:sp>
    </p:spTree>
    <p:extLst>
      <p:ext uri="{BB962C8B-B14F-4D97-AF65-F5344CB8AC3E}">
        <p14:creationId xmlns:p14="http://schemas.microsoft.com/office/powerpoint/2010/main" val="3616846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I am here to tell you what Agile can do for you to help streamline your projects.  Agile is a wonderful approach to software development that can help your team with better communication.</a:t>
            </a:r>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SPOKEN: </a:t>
            </a:r>
          </a:p>
          <a:p>
            <a:endParaRPr lang="en-US" dirty="0"/>
          </a:p>
          <a:p>
            <a:r>
              <a:rPr lang="en-US" dirty="0"/>
              <a:t>One of the most important aspects of the Scrum-Agile approach, is working as a team.  Teamwork makes the dreamwork!  Each team member is equally important to completing the goal and bring a project to fruition. </a:t>
            </a:r>
          </a:p>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Agile team role we will talk about is the Scrum Master.  This person is going to do all the behind the scenes work for you.  They act as a facilitator by establishing boundaries and holding the team to those boundaries.  They serve as a servant leader by focusing on everyone’s needs and ensuring they all stay met while keeping the values, principles and objectives in mind.  The Scrum Master acts as a coach by ensuring collaboration with the team and serves as a conflict navigator when the team isn’t able to agree on something.  The Scrum Master is a manager manages problems, eliminates waste, keeps things organized, and manages the health and welfare of the team.  And lastly, the Scrum Master works as a mentor and teacher.  They can help keep the team members trained on Agile practices and leads by example (Overeem, 2016).  </a:t>
            </a:r>
          </a:p>
          <a:p>
            <a:endParaRPr lang="en-US" dirty="0"/>
          </a:p>
          <a:p>
            <a:r>
              <a:rPr lang="en-US" dirty="0"/>
              <a:t>Someone well-suited for this position is a strong leader who fully understands agile methodology and Scrum.  This person has excellent observation skills.  They should be like your kid’s favorite soccer coach!  They know all the rules and the best tips at doing their best.  They can lead without being degrading.  They can observe, allow people to fail, let them learn a valuable lesson from failure, and humbly rally the team and get back on track.  A great Scrum Master is someone who is charismatic, positive, and humble.  A Scrum Master works behind the scenes (Dukes, 2023). </a:t>
            </a:r>
          </a:p>
          <a:p>
            <a:endParaRPr lang="en-US" dirty="0"/>
          </a:p>
          <a:p>
            <a:r>
              <a:rPr lang="en-US" dirty="0"/>
              <a:t>A Scrum Master is going to benefit you more than a Project Manager because their sole job is to coach, consult, and lead the team.  They aren’t pulled in as many directions as a Project Manager, so they can focus on keeping the project running as its supposed to and act as support for the Developers and Testers and assist the Product Owner.  A Scrum Master will focus on making sure your team is as efficient as possible, which in turn save you money, time, and increases client satisfaction.</a:t>
            </a:r>
          </a:p>
        </p:txBody>
      </p:sp>
      <p:sp>
        <p:nvSpPr>
          <p:cNvPr id="4" name="Slide Number Placeholder 3"/>
          <p:cNvSpPr>
            <a:spLocks noGrp="1"/>
          </p:cNvSpPr>
          <p:nvPr>
            <p:ph type="sldNum" sz="quarter" idx="5"/>
          </p:nvPr>
        </p:nvSpPr>
        <p:spPr/>
        <p:txBody>
          <a:bodyPr/>
          <a:lstStyle/>
          <a:p>
            <a:fld id="{E7CCE34D-CFF1-4FFE-815B-D050E7ED2DFD}" type="slidenum">
              <a:rPr lang="en-US" smtClean="0"/>
              <a:t>6</a:t>
            </a:fld>
            <a:endParaRPr lang="en-US"/>
          </a:p>
        </p:txBody>
      </p:sp>
    </p:spTree>
    <p:extLst>
      <p:ext uri="{BB962C8B-B14F-4D97-AF65-F5344CB8AC3E}">
        <p14:creationId xmlns:p14="http://schemas.microsoft.com/office/powerpoint/2010/main" val="1965561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Product Owner on a Scrum-agile team, is going to act as your client liaison.  A good product owner will talk with the client and talk with focus groups to find out what the users want to see in the finished product.  In Agile methodology, user stories are generated from the user feedback.  This allows the product owner to write out the requirements of each function the users would like to see, set a priority level to them, and create a Product Backlog that acts like a Master To-Do List for the Scrum Team.  This Product Backlog is shared with the team, and they will pick smaller sections of it at a time to concentrate on and complete before moving on to the next item.  This is discussed every day in the Daily Scrum by the entire team.  The Product Owner is entitled to make decisions about the product and its development and acts as a “mini CEO” on the project (Overeem, 2016).  </a:t>
            </a:r>
          </a:p>
        </p:txBody>
      </p:sp>
      <p:sp>
        <p:nvSpPr>
          <p:cNvPr id="4" name="Slide Number Placeholder 3"/>
          <p:cNvSpPr>
            <a:spLocks noGrp="1"/>
          </p:cNvSpPr>
          <p:nvPr>
            <p:ph type="sldNum" sz="quarter" idx="5"/>
          </p:nvPr>
        </p:nvSpPr>
        <p:spPr/>
        <p:txBody>
          <a:bodyPr/>
          <a:lstStyle/>
          <a:p>
            <a:fld id="{E7CCE34D-CFF1-4FFE-815B-D050E7ED2DFD}" type="slidenum">
              <a:rPr lang="en-US" smtClean="0"/>
              <a:t>7</a:t>
            </a:fld>
            <a:endParaRPr lang="en-US"/>
          </a:p>
        </p:txBody>
      </p:sp>
    </p:spTree>
    <p:extLst>
      <p:ext uri="{BB962C8B-B14F-4D97-AF65-F5344CB8AC3E}">
        <p14:creationId xmlns:p14="http://schemas.microsoft.com/office/powerpoint/2010/main" val="1163587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developer is the professional(s) who do the designing and coding for the project.  They are self-organized and have all necessary skills to get the job done.  The developers will work as a team and often work in pairs, also called pair programming, to help streamline the code, and keep the code clean.  They will share where they are in the development process at each Daily Scrum and will talk about any hangups, any successes, and clear up any communication hang ups with the Scrum team.   They are versatile and will continue to deliver features for each Sprint (Overeem, 2016).</a:t>
            </a:r>
          </a:p>
        </p:txBody>
      </p:sp>
      <p:sp>
        <p:nvSpPr>
          <p:cNvPr id="4" name="Slide Number Placeholder 3"/>
          <p:cNvSpPr>
            <a:spLocks noGrp="1"/>
          </p:cNvSpPr>
          <p:nvPr>
            <p:ph type="sldNum" sz="quarter" idx="5"/>
          </p:nvPr>
        </p:nvSpPr>
        <p:spPr/>
        <p:txBody>
          <a:bodyPr/>
          <a:lstStyle/>
          <a:p>
            <a:fld id="{E7CCE34D-CFF1-4FFE-815B-D050E7ED2DFD}" type="slidenum">
              <a:rPr lang="en-US" smtClean="0"/>
              <a:t>8</a:t>
            </a:fld>
            <a:endParaRPr lang="en-US"/>
          </a:p>
        </p:txBody>
      </p:sp>
    </p:spTree>
    <p:extLst>
      <p:ext uri="{BB962C8B-B14F-4D97-AF65-F5344CB8AC3E}">
        <p14:creationId xmlns:p14="http://schemas.microsoft.com/office/powerpoint/2010/main" val="2899311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tester role on the Scrum Team is your quality assurance person.  They analyze the User Stories and Product Backlog and gather requirements to achieve the goals of each requirement.  They help give design advice during the Daily Scrum to meet these goals.  They will build code that will test the code written by the developers to ensure it works correctly and has clean code that is free of redundancies.  They make sure your product goes out and operates as smoothly as possible when launched and improve and/or maintain client satisfaction (</a:t>
            </a:r>
            <a:r>
              <a:rPr lang="en-US" dirty="0" err="1"/>
              <a:t>Reindl</a:t>
            </a:r>
            <a:r>
              <a:rPr lang="en-US" dirty="0"/>
              <a:t>, 2015).</a:t>
            </a:r>
          </a:p>
        </p:txBody>
      </p:sp>
      <p:sp>
        <p:nvSpPr>
          <p:cNvPr id="4" name="Slide Number Placeholder 3"/>
          <p:cNvSpPr>
            <a:spLocks noGrp="1"/>
          </p:cNvSpPr>
          <p:nvPr>
            <p:ph type="sldNum" sz="quarter" idx="5"/>
          </p:nvPr>
        </p:nvSpPr>
        <p:spPr/>
        <p:txBody>
          <a:bodyPr/>
          <a:lstStyle/>
          <a:p>
            <a:fld id="{E7CCE34D-CFF1-4FFE-815B-D050E7ED2DFD}" type="slidenum">
              <a:rPr lang="en-US" smtClean="0"/>
              <a:t>9</a:t>
            </a:fld>
            <a:endParaRPr lang="en-US"/>
          </a:p>
        </p:txBody>
      </p:sp>
    </p:spTree>
    <p:extLst>
      <p:ext uri="{BB962C8B-B14F-4D97-AF65-F5344CB8AC3E}">
        <p14:creationId xmlns:p14="http://schemas.microsoft.com/office/powerpoint/2010/main" val="194837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jp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2.jpg"/><Relationship Id="rId5" Type="http://schemas.openxmlformats.org/officeDocument/2006/relationships/hyperlink" Target="https://rincondelemprendedor.es/que-tipos-de-coaching-existen-para-empresas/" TargetMode="Externa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rincondelemprendedor.es/que-tipos-de-coaching-existen-para-empresa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CS250 Agile Presentation</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pPr>
              <a:lnSpc>
                <a:spcPct val="120000"/>
              </a:lnSpc>
            </a:pPr>
            <a:r>
              <a:rPr lang="en-US" sz="3500" dirty="0"/>
              <a:t>Faye Dukes</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12192000" cy="6858000"/>
          </a:xfrm>
        </p:spPr>
      </p:pic>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r>
              <a:rPr lang="en-US" dirty="0"/>
              <a:t>Phases of</a:t>
            </a:r>
            <a:br>
              <a:rPr lang="en-US" dirty="0"/>
            </a:br>
            <a:r>
              <a:rPr lang="en-US" dirty="0"/>
              <a:t>the SDLC</a:t>
            </a:r>
          </a:p>
        </p:txBody>
      </p:sp>
      <p:sp>
        <p:nvSpPr>
          <p:cNvPr id="13" name="Subtitle 12">
            <a:extLst>
              <a:ext uri="{FF2B5EF4-FFF2-40B4-BE49-F238E27FC236}">
                <a16:creationId xmlns:a16="http://schemas.microsoft.com/office/drawing/2014/main" id="{1A396278-ADA8-C5CA-FC7D-9E51D6BC090B}"/>
              </a:ext>
            </a:extLst>
          </p:cNvPr>
          <p:cNvSpPr>
            <a:spLocks noGrp="1"/>
          </p:cNvSpPr>
          <p:nvPr>
            <p:ph type="subTitle" idx="1"/>
          </p:nvPr>
        </p:nvSpPr>
        <p:spPr/>
        <p:txBody>
          <a:bodyPr/>
          <a:lstStyle/>
          <a:p>
            <a:r>
              <a:rPr lang="en-US" dirty="0"/>
              <a:t>Software Development Life Cycle</a:t>
            </a:r>
          </a:p>
        </p:txBody>
      </p:sp>
    </p:spTree>
    <p:extLst>
      <p:ext uri="{BB962C8B-B14F-4D97-AF65-F5344CB8AC3E}">
        <p14:creationId xmlns:p14="http://schemas.microsoft.com/office/powerpoint/2010/main" val="2721431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Phases of Agile SDLC</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graphicFrame>
        <p:nvGraphicFramePr>
          <p:cNvPr id="14" name="Content Placeholder 13">
            <a:extLst>
              <a:ext uri="{FF2B5EF4-FFF2-40B4-BE49-F238E27FC236}">
                <a16:creationId xmlns:a16="http://schemas.microsoft.com/office/drawing/2014/main" id="{BE851CD0-6BB9-3EBC-E130-8290699E11F7}"/>
              </a:ext>
            </a:extLst>
          </p:cNvPr>
          <p:cNvGraphicFramePr>
            <a:graphicFrameLocks noGrp="1"/>
          </p:cNvGraphicFramePr>
          <p:nvPr>
            <p:ph idx="1"/>
            <p:extLst>
              <p:ext uri="{D42A27DB-BD31-4B8C-83A1-F6EECF244321}">
                <p14:modId xmlns:p14="http://schemas.microsoft.com/office/powerpoint/2010/main" val="941819796"/>
              </p:ext>
            </p:extLst>
          </p:nvPr>
        </p:nvGraphicFramePr>
        <p:xfrm>
          <a:off x="550863" y="1552353"/>
          <a:ext cx="11090274" cy="45404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9590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12192000" cy="6858000"/>
          </a:xfrm>
        </p:spPr>
      </p:pic>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r>
              <a:rPr lang="en-US" dirty="0"/>
              <a:t>Waterfall</a:t>
            </a:r>
            <a:br>
              <a:rPr lang="en-US" dirty="0"/>
            </a:br>
            <a:r>
              <a:rPr lang="en-US" dirty="0"/>
              <a:t>vs Agile </a:t>
            </a:r>
          </a:p>
        </p:txBody>
      </p:sp>
    </p:spTree>
    <p:extLst>
      <p:ext uri="{BB962C8B-B14F-4D97-AF65-F5344CB8AC3E}">
        <p14:creationId xmlns:p14="http://schemas.microsoft.com/office/powerpoint/2010/main" val="3312296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0D1AD-875D-BA7B-95A1-38888BD430AD}"/>
              </a:ext>
            </a:extLst>
          </p:cNvPr>
          <p:cNvSpPr>
            <a:spLocks noGrp="1"/>
          </p:cNvSpPr>
          <p:nvPr>
            <p:ph type="title"/>
          </p:nvPr>
        </p:nvSpPr>
        <p:spPr/>
        <p:txBody>
          <a:bodyPr/>
          <a:lstStyle/>
          <a:p>
            <a:r>
              <a:rPr lang="en-US" dirty="0"/>
              <a:t>Waterfall or Agile?</a:t>
            </a:r>
          </a:p>
        </p:txBody>
      </p:sp>
      <p:sp>
        <p:nvSpPr>
          <p:cNvPr id="3" name="Text Placeholder 2">
            <a:extLst>
              <a:ext uri="{FF2B5EF4-FFF2-40B4-BE49-F238E27FC236}">
                <a16:creationId xmlns:a16="http://schemas.microsoft.com/office/drawing/2014/main" id="{79E257AE-D119-7BC3-F396-DF2FB9303991}"/>
              </a:ext>
            </a:extLst>
          </p:cNvPr>
          <p:cNvSpPr>
            <a:spLocks noGrp="1"/>
          </p:cNvSpPr>
          <p:nvPr>
            <p:ph type="body" idx="1"/>
          </p:nvPr>
        </p:nvSpPr>
        <p:spPr>
          <a:xfrm>
            <a:off x="1285365" y="1613598"/>
            <a:ext cx="4500562" cy="535354"/>
          </a:xfrm>
        </p:spPr>
        <p:txBody>
          <a:bodyPr/>
          <a:lstStyle/>
          <a:p>
            <a:r>
              <a:rPr lang="en-US" sz="2400" b="1" dirty="0"/>
              <a:t>Waterfall</a:t>
            </a:r>
            <a:endParaRPr lang="en-US" b="1" dirty="0"/>
          </a:p>
        </p:txBody>
      </p:sp>
      <p:sp>
        <p:nvSpPr>
          <p:cNvPr id="5" name="Text Placeholder 4">
            <a:extLst>
              <a:ext uri="{FF2B5EF4-FFF2-40B4-BE49-F238E27FC236}">
                <a16:creationId xmlns:a16="http://schemas.microsoft.com/office/drawing/2014/main" id="{47D9201D-D76F-144C-1AF1-472B80F699E5}"/>
              </a:ext>
            </a:extLst>
          </p:cNvPr>
          <p:cNvSpPr>
            <a:spLocks noGrp="1"/>
          </p:cNvSpPr>
          <p:nvPr>
            <p:ph type="body" sz="quarter" idx="3"/>
          </p:nvPr>
        </p:nvSpPr>
        <p:spPr>
          <a:xfrm>
            <a:off x="6096000" y="1520825"/>
            <a:ext cx="5242340" cy="535354"/>
          </a:xfrm>
        </p:spPr>
        <p:txBody>
          <a:bodyPr/>
          <a:lstStyle/>
          <a:p>
            <a:r>
              <a:rPr lang="en-US" sz="2400" b="1" dirty="0"/>
              <a:t>Agile</a:t>
            </a:r>
          </a:p>
        </p:txBody>
      </p:sp>
      <p:sp>
        <p:nvSpPr>
          <p:cNvPr id="9" name="Slide Number Placeholder 8">
            <a:extLst>
              <a:ext uri="{FF2B5EF4-FFF2-40B4-BE49-F238E27FC236}">
                <a16:creationId xmlns:a16="http://schemas.microsoft.com/office/drawing/2014/main" id="{5FCC9EF4-5C96-B8B1-8C6C-424A47BD1F81}"/>
              </a:ext>
            </a:extLst>
          </p:cNvPr>
          <p:cNvSpPr>
            <a:spLocks noGrp="1"/>
          </p:cNvSpPr>
          <p:nvPr>
            <p:ph type="sldNum" sz="quarter" idx="12"/>
          </p:nvPr>
        </p:nvSpPr>
        <p:spPr/>
        <p:txBody>
          <a:bodyPr/>
          <a:lstStyle/>
          <a:p>
            <a:fld id="{DBA1B0FB-D917-4C8C-928F-313BD683BF39}" type="slidenum">
              <a:rPr lang="en-US" b="1" smtClean="0">
                <a:solidFill>
                  <a:srgbClr val="37335B">
                    <a:alpha val="80000"/>
                  </a:srgbClr>
                </a:solidFill>
              </a:rPr>
              <a:t>13</a:t>
            </a:fld>
            <a:endParaRPr lang="en-US" b="1" dirty="0">
              <a:solidFill>
                <a:srgbClr val="37335B">
                  <a:alpha val="80000"/>
                </a:srgbClr>
              </a:solidFill>
            </a:endParaRPr>
          </a:p>
        </p:txBody>
      </p:sp>
      <p:graphicFrame>
        <p:nvGraphicFramePr>
          <p:cNvPr id="7" name="Content Placeholder 6">
            <a:extLst>
              <a:ext uri="{FF2B5EF4-FFF2-40B4-BE49-F238E27FC236}">
                <a16:creationId xmlns:a16="http://schemas.microsoft.com/office/drawing/2014/main" id="{B2EFDE12-8D22-29F6-5611-A2C79E1E7928}"/>
              </a:ext>
            </a:extLst>
          </p:cNvPr>
          <p:cNvGraphicFramePr>
            <a:graphicFrameLocks noGrp="1"/>
          </p:cNvGraphicFramePr>
          <p:nvPr>
            <p:ph sz="quarter" idx="4"/>
            <p:extLst>
              <p:ext uri="{D42A27DB-BD31-4B8C-83A1-F6EECF244321}">
                <p14:modId xmlns:p14="http://schemas.microsoft.com/office/powerpoint/2010/main" val="1462308621"/>
              </p:ext>
            </p:extLst>
          </p:nvPr>
        </p:nvGraphicFramePr>
        <p:xfrm>
          <a:off x="6185359" y="2179674"/>
          <a:ext cx="4015982" cy="34662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74" name="Group 73">
            <a:extLst>
              <a:ext uri="{FF2B5EF4-FFF2-40B4-BE49-F238E27FC236}">
                <a16:creationId xmlns:a16="http://schemas.microsoft.com/office/drawing/2014/main" id="{A986484A-D55E-98F0-063D-BFC0153065AA}"/>
              </a:ext>
            </a:extLst>
          </p:cNvPr>
          <p:cNvGrpSpPr/>
          <p:nvPr/>
        </p:nvGrpSpPr>
        <p:grpSpPr>
          <a:xfrm>
            <a:off x="1333211" y="2218951"/>
            <a:ext cx="4208690" cy="3374522"/>
            <a:chOff x="550862" y="2216877"/>
            <a:chExt cx="4208690" cy="3374522"/>
          </a:xfrm>
        </p:grpSpPr>
        <p:sp>
          <p:nvSpPr>
            <p:cNvPr id="72" name="Rectangle: Rounded Corners 71">
              <a:extLst>
                <a:ext uri="{FF2B5EF4-FFF2-40B4-BE49-F238E27FC236}">
                  <a16:creationId xmlns:a16="http://schemas.microsoft.com/office/drawing/2014/main" id="{BBD6E38E-F6E8-32D8-C952-81686F4717AF}"/>
                </a:ext>
              </a:extLst>
            </p:cNvPr>
            <p:cNvSpPr/>
            <p:nvPr/>
          </p:nvSpPr>
          <p:spPr>
            <a:xfrm>
              <a:off x="3378966" y="4918151"/>
              <a:ext cx="1193750" cy="673248"/>
            </a:xfrm>
            <a:custGeom>
              <a:avLst/>
              <a:gdLst>
                <a:gd name="connsiteX0" fmla="*/ 0 w 1193750"/>
                <a:gd name="connsiteY0" fmla="*/ 112210 h 673248"/>
                <a:gd name="connsiteX1" fmla="*/ 112210 w 1193750"/>
                <a:gd name="connsiteY1" fmla="*/ 0 h 673248"/>
                <a:gd name="connsiteX2" fmla="*/ 596875 w 1193750"/>
                <a:gd name="connsiteY2" fmla="*/ 0 h 673248"/>
                <a:gd name="connsiteX3" fmla="*/ 1081540 w 1193750"/>
                <a:gd name="connsiteY3" fmla="*/ 0 h 673248"/>
                <a:gd name="connsiteX4" fmla="*/ 1193750 w 1193750"/>
                <a:gd name="connsiteY4" fmla="*/ 112210 h 673248"/>
                <a:gd name="connsiteX5" fmla="*/ 1193750 w 1193750"/>
                <a:gd name="connsiteY5" fmla="*/ 561038 h 673248"/>
                <a:gd name="connsiteX6" fmla="*/ 1081540 w 1193750"/>
                <a:gd name="connsiteY6" fmla="*/ 673248 h 673248"/>
                <a:gd name="connsiteX7" fmla="*/ 587182 w 1193750"/>
                <a:gd name="connsiteY7" fmla="*/ 673248 h 673248"/>
                <a:gd name="connsiteX8" fmla="*/ 112210 w 1193750"/>
                <a:gd name="connsiteY8" fmla="*/ 673248 h 673248"/>
                <a:gd name="connsiteX9" fmla="*/ 0 w 1193750"/>
                <a:gd name="connsiteY9" fmla="*/ 561038 h 673248"/>
                <a:gd name="connsiteX10" fmla="*/ 0 w 1193750"/>
                <a:gd name="connsiteY10" fmla="*/ 112210 h 6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750" h="673248" fill="none" extrusionOk="0">
                  <a:moveTo>
                    <a:pt x="0" y="112210"/>
                  </a:moveTo>
                  <a:cubicBezTo>
                    <a:pt x="6703" y="58448"/>
                    <a:pt x="60128" y="-8659"/>
                    <a:pt x="112210" y="0"/>
                  </a:cubicBezTo>
                  <a:cubicBezTo>
                    <a:pt x="281471" y="-13159"/>
                    <a:pt x="441670" y="33106"/>
                    <a:pt x="596875" y="0"/>
                  </a:cubicBezTo>
                  <a:cubicBezTo>
                    <a:pt x="752081" y="-33106"/>
                    <a:pt x="889227" y="34837"/>
                    <a:pt x="1081540" y="0"/>
                  </a:cubicBezTo>
                  <a:cubicBezTo>
                    <a:pt x="1141862" y="-3364"/>
                    <a:pt x="1195055" y="32579"/>
                    <a:pt x="1193750" y="112210"/>
                  </a:cubicBezTo>
                  <a:cubicBezTo>
                    <a:pt x="1203637" y="314860"/>
                    <a:pt x="1155260" y="407173"/>
                    <a:pt x="1193750" y="561038"/>
                  </a:cubicBezTo>
                  <a:cubicBezTo>
                    <a:pt x="1192409" y="623065"/>
                    <a:pt x="1144465" y="671530"/>
                    <a:pt x="1081540" y="673248"/>
                  </a:cubicBezTo>
                  <a:cubicBezTo>
                    <a:pt x="858500" y="675506"/>
                    <a:pt x="769228" y="643825"/>
                    <a:pt x="587182" y="673248"/>
                  </a:cubicBezTo>
                  <a:cubicBezTo>
                    <a:pt x="405136" y="702671"/>
                    <a:pt x="341261" y="668341"/>
                    <a:pt x="112210" y="673248"/>
                  </a:cubicBezTo>
                  <a:cubicBezTo>
                    <a:pt x="49766" y="660522"/>
                    <a:pt x="7607" y="624596"/>
                    <a:pt x="0" y="561038"/>
                  </a:cubicBezTo>
                  <a:cubicBezTo>
                    <a:pt x="-31467" y="405761"/>
                    <a:pt x="19219" y="236140"/>
                    <a:pt x="0" y="112210"/>
                  </a:cubicBezTo>
                  <a:close/>
                </a:path>
                <a:path w="1193750" h="673248" stroke="0" extrusionOk="0">
                  <a:moveTo>
                    <a:pt x="0" y="112210"/>
                  </a:moveTo>
                  <a:cubicBezTo>
                    <a:pt x="-12665" y="42426"/>
                    <a:pt x="38030" y="4582"/>
                    <a:pt x="112210" y="0"/>
                  </a:cubicBezTo>
                  <a:cubicBezTo>
                    <a:pt x="301241" y="-7792"/>
                    <a:pt x="499883" y="37753"/>
                    <a:pt x="616262" y="0"/>
                  </a:cubicBezTo>
                  <a:cubicBezTo>
                    <a:pt x="732641" y="-37753"/>
                    <a:pt x="977130" y="45056"/>
                    <a:pt x="1081540" y="0"/>
                  </a:cubicBezTo>
                  <a:cubicBezTo>
                    <a:pt x="1141078" y="-1332"/>
                    <a:pt x="1195527" y="51087"/>
                    <a:pt x="1193750" y="112210"/>
                  </a:cubicBezTo>
                  <a:cubicBezTo>
                    <a:pt x="1196240" y="237729"/>
                    <a:pt x="1172121" y="344560"/>
                    <a:pt x="1193750" y="561038"/>
                  </a:cubicBezTo>
                  <a:cubicBezTo>
                    <a:pt x="1202654" y="608520"/>
                    <a:pt x="1130836" y="684387"/>
                    <a:pt x="1081540" y="673248"/>
                  </a:cubicBezTo>
                  <a:cubicBezTo>
                    <a:pt x="958990" y="702379"/>
                    <a:pt x="778626" y="664079"/>
                    <a:pt x="596875" y="673248"/>
                  </a:cubicBezTo>
                  <a:cubicBezTo>
                    <a:pt x="415125" y="682417"/>
                    <a:pt x="224479" y="644965"/>
                    <a:pt x="112210" y="673248"/>
                  </a:cubicBezTo>
                  <a:cubicBezTo>
                    <a:pt x="34662" y="672357"/>
                    <a:pt x="1254" y="619571"/>
                    <a:pt x="0" y="561038"/>
                  </a:cubicBezTo>
                  <a:cubicBezTo>
                    <a:pt x="-22328" y="380231"/>
                    <a:pt x="6465" y="259893"/>
                    <a:pt x="0" y="112210"/>
                  </a:cubicBezTo>
                  <a:close/>
                </a:path>
              </a:pathLst>
            </a:custGeom>
            <a:ln>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Maintenance</a:t>
              </a:r>
            </a:p>
          </p:txBody>
        </p:sp>
        <p:sp>
          <p:nvSpPr>
            <p:cNvPr id="71" name="Arrow: Bent 70">
              <a:extLst>
                <a:ext uri="{FF2B5EF4-FFF2-40B4-BE49-F238E27FC236}">
                  <a16:creationId xmlns:a16="http://schemas.microsoft.com/office/drawing/2014/main" id="{9D0FC98F-273B-B4CC-36BA-B970144F01F3}"/>
                </a:ext>
              </a:extLst>
            </p:cNvPr>
            <p:cNvSpPr/>
            <p:nvPr/>
          </p:nvSpPr>
          <p:spPr>
            <a:xfrm rot="5400000">
              <a:off x="3921050" y="4569526"/>
              <a:ext cx="606974" cy="1070031"/>
            </a:xfrm>
            <a:custGeom>
              <a:avLst/>
              <a:gdLst>
                <a:gd name="connsiteX0" fmla="*/ 0 w 606974"/>
                <a:gd name="connsiteY0" fmla="*/ 1070031 h 1070031"/>
                <a:gd name="connsiteX1" fmla="*/ 0 w 606974"/>
                <a:gd name="connsiteY1" fmla="*/ 341423 h 1070031"/>
                <a:gd name="connsiteX2" fmla="*/ 265551 w 606974"/>
                <a:gd name="connsiteY2" fmla="*/ 75872 h 1070031"/>
                <a:gd name="connsiteX3" fmla="*/ 455231 w 606974"/>
                <a:gd name="connsiteY3" fmla="*/ 75872 h 1070031"/>
                <a:gd name="connsiteX4" fmla="*/ 455231 w 606974"/>
                <a:gd name="connsiteY4" fmla="*/ 0 h 1070031"/>
                <a:gd name="connsiteX5" fmla="*/ 606974 w 606974"/>
                <a:gd name="connsiteY5" fmla="*/ 151744 h 1070031"/>
                <a:gd name="connsiteX6" fmla="*/ 455231 w 606974"/>
                <a:gd name="connsiteY6" fmla="*/ 303487 h 1070031"/>
                <a:gd name="connsiteX7" fmla="*/ 455231 w 606974"/>
                <a:gd name="connsiteY7" fmla="*/ 227615 h 1070031"/>
                <a:gd name="connsiteX8" fmla="*/ 265551 w 606974"/>
                <a:gd name="connsiteY8" fmla="*/ 227615 h 1070031"/>
                <a:gd name="connsiteX9" fmla="*/ 151743 w 606974"/>
                <a:gd name="connsiteY9" fmla="*/ 341423 h 1070031"/>
                <a:gd name="connsiteX10" fmla="*/ 151744 w 606974"/>
                <a:gd name="connsiteY10" fmla="*/ 1070031 h 1070031"/>
                <a:gd name="connsiteX11" fmla="*/ 0 w 606974"/>
                <a:gd name="connsiteY11" fmla="*/ 1070031 h 107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974" h="1070031" fill="none" extrusionOk="0">
                  <a:moveTo>
                    <a:pt x="0" y="1070031"/>
                  </a:moveTo>
                  <a:cubicBezTo>
                    <a:pt x="-3076" y="965740"/>
                    <a:pt x="-46058" y="703980"/>
                    <a:pt x="0" y="341423"/>
                  </a:cubicBezTo>
                  <a:cubicBezTo>
                    <a:pt x="6851" y="200992"/>
                    <a:pt x="110385" y="83089"/>
                    <a:pt x="265551" y="75872"/>
                  </a:cubicBezTo>
                  <a:cubicBezTo>
                    <a:pt x="286163" y="82502"/>
                    <a:pt x="417860" y="89348"/>
                    <a:pt x="455231" y="75872"/>
                  </a:cubicBezTo>
                  <a:cubicBezTo>
                    <a:pt x="452162" y="47382"/>
                    <a:pt x="455674" y="32163"/>
                    <a:pt x="455231" y="0"/>
                  </a:cubicBezTo>
                  <a:cubicBezTo>
                    <a:pt x="482051" y="24196"/>
                    <a:pt x="567893" y="115197"/>
                    <a:pt x="606974" y="151744"/>
                  </a:cubicBezTo>
                  <a:cubicBezTo>
                    <a:pt x="548355" y="205176"/>
                    <a:pt x="498037" y="233404"/>
                    <a:pt x="455231" y="303487"/>
                  </a:cubicBezTo>
                  <a:cubicBezTo>
                    <a:pt x="461241" y="266527"/>
                    <a:pt x="460695" y="244403"/>
                    <a:pt x="455231" y="227615"/>
                  </a:cubicBezTo>
                  <a:cubicBezTo>
                    <a:pt x="429237" y="222942"/>
                    <a:pt x="325462" y="239062"/>
                    <a:pt x="265551" y="227615"/>
                  </a:cubicBezTo>
                  <a:cubicBezTo>
                    <a:pt x="193402" y="229840"/>
                    <a:pt x="145741" y="272921"/>
                    <a:pt x="151743" y="341423"/>
                  </a:cubicBezTo>
                  <a:cubicBezTo>
                    <a:pt x="190834" y="580799"/>
                    <a:pt x="194978" y="822799"/>
                    <a:pt x="151744" y="1070031"/>
                  </a:cubicBezTo>
                  <a:cubicBezTo>
                    <a:pt x="130422" y="1083471"/>
                    <a:pt x="39671" y="1077690"/>
                    <a:pt x="0" y="1070031"/>
                  </a:cubicBezTo>
                  <a:close/>
                </a:path>
                <a:path w="606974" h="1070031" stroke="0" extrusionOk="0">
                  <a:moveTo>
                    <a:pt x="0" y="1070031"/>
                  </a:moveTo>
                  <a:cubicBezTo>
                    <a:pt x="-35396" y="784632"/>
                    <a:pt x="-54306" y="430410"/>
                    <a:pt x="0" y="341423"/>
                  </a:cubicBezTo>
                  <a:cubicBezTo>
                    <a:pt x="4631" y="195269"/>
                    <a:pt x="119163" y="103267"/>
                    <a:pt x="265551" y="75872"/>
                  </a:cubicBezTo>
                  <a:cubicBezTo>
                    <a:pt x="319858" y="90317"/>
                    <a:pt x="401532" y="80344"/>
                    <a:pt x="455231" y="75872"/>
                  </a:cubicBezTo>
                  <a:cubicBezTo>
                    <a:pt x="449560" y="48330"/>
                    <a:pt x="454582" y="30592"/>
                    <a:pt x="455231" y="0"/>
                  </a:cubicBezTo>
                  <a:cubicBezTo>
                    <a:pt x="525554" y="45480"/>
                    <a:pt x="553960" y="76205"/>
                    <a:pt x="606974" y="151744"/>
                  </a:cubicBezTo>
                  <a:cubicBezTo>
                    <a:pt x="557628" y="211076"/>
                    <a:pt x="515442" y="235923"/>
                    <a:pt x="455231" y="303487"/>
                  </a:cubicBezTo>
                  <a:cubicBezTo>
                    <a:pt x="453428" y="279818"/>
                    <a:pt x="461395" y="258720"/>
                    <a:pt x="455231" y="227615"/>
                  </a:cubicBezTo>
                  <a:cubicBezTo>
                    <a:pt x="410423" y="216182"/>
                    <a:pt x="317018" y="217193"/>
                    <a:pt x="265551" y="227615"/>
                  </a:cubicBezTo>
                  <a:cubicBezTo>
                    <a:pt x="213255" y="225125"/>
                    <a:pt x="148513" y="279228"/>
                    <a:pt x="151743" y="341423"/>
                  </a:cubicBezTo>
                  <a:cubicBezTo>
                    <a:pt x="165867" y="625661"/>
                    <a:pt x="154509" y="816849"/>
                    <a:pt x="151744" y="1070031"/>
                  </a:cubicBezTo>
                  <a:cubicBezTo>
                    <a:pt x="121141" y="1076001"/>
                    <a:pt x="50419" y="1079385"/>
                    <a:pt x="0" y="1070031"/>
                  </a:cubicBezTo>
                  <a:close/>
                </a:path>
              </a:pathLst>
            </a:custGeom>
            <a:ln>
              <a:solidFill>
                <a:schemeClr val="accent2"/>
              </a:solidFill>
              <a:extLst>
                <a:ext uri="{C807C97D-BFC1-408E-A445-0C87EB9F89A2}">
                  <ask:lineSketchStyleProps xmlns:ask="http://schemas.microsoft.com/office/drawing/2018/sketchyshapes" sd="619425241">
                    <a:prstGeom prst="bentArrow">
                      <a:avLst/>
                    </a:prstGeom>
                    <ask:type>
                      <ask:lineSketchCurved/>
                    </ask:type>
                  </ask:lineSketchStyleProps>
                </a:ext>
              </a:extLs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
          <p:nvSpPr>
            <p:cNvPr id="69" name="Rectangle: Rounded Corners 68">
              <a:extLst>
                <a:ext uri="{FF2B5EF4-FFF2-40B4-BE49-F238E27FC236}">
                  <a16:creationId xmlns:a16="http://schemas.microsoft.com/office/drawing/2014/main" id="{55B9B2AA-40B0-A73B-EF1A-526E58EB8711}"/>
                </a:ext>
              </a:extLst>
            </p:cNvPr>
            <p:cNvSpPr/>
            <p:nvPr/>
          </p:nvSpPr>
          <p:spPr>
            <a:xfrm>
              <a:off x="2729987" y="4311177"/>
              <a:ext cx="1011224" cy="673248"/>
            </a:xfrm>
            <a:custGeom>
              <a:avLst/>
              <a:gdLst>
                <a:gd name="connsiteX0" fmla="*/ 0 w 1011224"/>
                <a:gd name="connsiteY0" fmla="*/ 112210 h 673248"/>
                <a:gd name="connsiteX1" fmla="*/ 112210 w 1011224"/>
                <a:gd name="connsiteY1" fmla="*/ 0 h 673248"/>
                <a:gd name="connsiteX2" fmla="*/ 505612 w 1011224"/>
                <a:gd name="connsiteY2" fmla="*/ 0 h 673248"/>
                <a:gd name="connsiteX3" fmla="*/ 899014 w 1011224"/>
                <a:gd name="connsiteY3" fmla="*/ 0 h 673248"/>
                <a:gd name="connsiteX4" fmla="*/ 1011224 w 1011224"/>
                <a:gd name="connsiteY4" fmla="*/ 112210 h 673248"/>
                <a:gd name="connsiteX5" fmla="*/ 1011224 w 1011224"/>
                <a:gd name="connsiteY5" fmla="*/ 561038 h 673248"/>
                <a:gd name="connsiteX6" fmla="*/ 899014 w 1011224"/>
                <a:gd name="connsiteY6" fmla="*/ 673248 h 673248"/>
                <a:gd name="connsiteX7" fmla="*/ 497744 w 1011224"/>
                <a:gd name="connsiteY7" fmla="*/ 673248 h 673248"/>
                <a:gd name="connsiteX8" fmla="*/ 112210 w 1011224"/>
                <a:gd name="connsiteY8" fmla="*/ 673248 h 673248"/>
                <a:gd name="connsiteX9" fmla="*/ 0 w 1011224"/>
                <a:gd name="connsiteY9" fmla="*/ 561038 h 673248"/>
                <a:gd name="connsiteX10" fmla="*/ 0 w 1011224"/>
                <a:gd name="connsiteY10" fmla="*/ 112210 h 6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1224" h="673248" fill="none" extrusionOk="0">
                  <a:moveTo>
                    <a:pt x="0" y="112210"/>
                  </a:moveTo>
                  <a:cubicBezTo>
                    <a:pt x="6703" y="58448"/>
                    <a:pt x="60128" y="-8659"/>
                    <a:pt x="112210" y="0"/>
                  </a:cubicBezTo>
                  <a:cubicBezTo>
                    <a:pt x="252912" y="-19494"/>
                    <a:pt x="382410" y="16986"/>
                    <a:pt x="505612" y="0"/>
                  </a:cubicBezTo>
                  <a:cubicBezTo>
                    <a:pt x="628814" y="-16986"/>
                    <a:pt x="768406" y="44545"/>
                    <a:pt x="899014" y="0"/>
                  </a:cubicBezTo>
                  <a:cubicBezTo>
                    <a:pt x="959336" y="-3364"/>
                    <a:pt x="1012529" y="32579"/>
                    <a:pt x="1011224" y="112210"/>
                  </a:cubicBezTo>
                  <a:cubicBezTo>
                    <a:pt x="1021111" y="314860"/>
                    <a:pt x="972734" y="407173"/>
                    <a:pt x="1011224" y="561038"/>
                  </a:cubicBezTo>
                  <a:cubicBezTo>
                    <a:pt x="1009883" y="623065"/>
                    <a:pt x="961939" y="671530"/>
                    <a:pt x="899014" y="673248"/>
                  </a:cubicBezTo>
                  <a:cubicBezTo>
                    <a:pt x="768378" y="683417"/>
                    <a:pt x="586699" y="638993"/>
                    <a:pt x="497744" y="673248"/>
                  </a:cubicBezTo>
                  <a:cubicBezTo>
                    <a:pt x="408789" y="707503"/>
                    <a:pt x="271226" y="665151"/>
                    <a:pt x="112210" y="673248"/>
                  </a:cubicBezTo>
                  <a:cubicBezTo>
                    <a:pt x="49766" y="660522"/>
                    <a:pt x="7607" y="624596"/>
                    <a:pt x="0" y="561038"/>
                  </a:cubicBezTo>
                  <a:cubicBezTo>
                    <a:pt x="-31467" y="405761"/>
                    <a:pt x="19219" y="236140"/>
                    <a:pt x="0" y="112210"/>
                  </a:cubicBezTo>
                  <a:close/>
                </a:path>
                <a:path w="1011224" h="673248" stroke="0" extrusionOk="0">
                  <a:moveTo>
                    <a:pt x="0" y="112210"/>
                  </a:moveTo>
                  <a:cubicBezTo>
                    <a:pt x="-12665" y="42426"/>
                    <a:pt x="38030" y="4582"/>
                    <a:pt x="112210" y="0"/>
                  </a:cubicBezTo>
                  <a:cubicBezTo>
                    <a:pt x="202308" y="-35783"/>
                    <a:pt x="332766" y="30951"/>
                    <a:pt x="521348" y="0"/>
                  </a:cubicBezTo>
                  <a:cubicBezTo>
                    <a:pt x="709930" y="-30951"/>
                    <a:pt x="725431" y="31185"/>
                    <a:pt x="899014" y="0"/>
                  </a:cubicBezTo>
                  <a:cubicBezTo>
                    <a:pt x="958552" y="-1332"/>
                    <a:pt x="1013001" y="51087"/>
                    <a:pt x="1011224" y="112210"/>
                  </a:cubicBezTo>
                  <a:cubicBezTo>
                    <a:pt x="1013714" y="237729"/>
                    <a:pt x="989595" y="344560"/>
                    <a:pt x="1011224" y="561038"/>
                  </a:cubicBezTo>
                  <a:cubicBezTo>
                    <a:pt x="1020128" y="608520"/>
                    <a:pt x="948310" y="684387"/>
                    <a:pt x="899014" y="673248"/>
                  </a:cubicBezTo>
                  <a:cubicBezTo>
                    <a:pt x="715929" y="679727"/>
                    <a:pt x="584760" y="639498"/>
                    <a:pt x="505612" y="673248"/>
                  </a:cubicBezTo>
                  <a:cubicBezTo>
                    <a:pt x="426464" y="706998"/>
                    <a:pt x="213045" y="650100"/>
                    <a:pt x="112210" y="673248"/>
                  </a:cubicBezTo>
                  <a:cubicBezTo>
                    <a:pt x="34662" y="672357"/>
                    <a:pt x="1254" y="619571"/>
                    <a:pt x="0" y="561038"/>
                  </a:cubicBezTo>
                  <a:cubicBezTo>
                    <a:pt x="-22328" y="380231"/>
                    <a:pt x="6465" y="259893"/>
                    <a:pt x="0" y="112210"/>
                  </a:cubicBezTo>
                  <a:close/>
                </a:path>
              </a:pathLst>
            </a:custGeom>
            <a:ln>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t>Testing</a:t>
              </a:r>
              <a:endParaRPr lang="en-US" dirty="0"/>
            </a:p>
          </p:txBody>
        </p:sp>
        <p:sp>
          <p:nvSpPr>
            <p:cNvPr id="68" name="Arrow: Bent 67">
              <a:extLst>
                <a:ext uri="{FF2B5EF4-FFF2-40B4-BE49-F238E27FC236}">
                  <a16:creationId xmlns:a16="http://schemas.microsoft.com/office/drawing/2014/main" id="{957657D0-FD03-E3BF-9156-5235700A99EF}"/>
                </a:ext>
              </a:extLst>
            </p:cNvPr>
            <p:cNvSpPr/>
            <p:nvPr/>
          </p:nvSpPr>
          <p:spPr>
            <a:xfrm rot="5400000">
              <a:off x="3217823" y="4030695"/>
              <a:ext cx="606974" cy="865104"/>
            </a:xfrm>
            <a:custGeom>
              <a:avLst/>
              <a:gdLst>
                <a:gd name="connsiteX0" fmla="*/ 0 w 606974"/>
                <a:gd name="connsiteY0" fmla="*/ 865104 h 865104"/>
                <a:gd name="connsiteX1" fmla="*/ 0 w 606974"/>
                <a:gd name="connsiteY1" fmla="*/ 341423 h 865104"/>
                <a:gd name="connsiteX2" fmla="*/ 265551 w 606974"/>
                <a:gd name="connsiteY2" fmla="*/ 75872 h 865104"/>
                <a:gd name="connsiteX3" fmla="*/ 455231 w 606974"/>
                <a:gd name="connsiteY3" fmla="*/ 75872 h 865104"/>
                <a:gd name="connsiteX4" fmla="*/ 455231 w 606974"/>
                <a:gd name="connsiteY4" fmla="*/ 0 h 865104"/>
                <a:gd name="connsiteX5" fmla="*/ 606974 w 606974"/>
                <a:gd name="connsiteY5" fmla="*/ 151744 h 865104"/>
                <a:gd name="connsiteX6" fmla="*/ 455231 w 606974"/>
                <a:gd name="connsiteY6" fmla="*/ 303487 h 865104"/>
                <a:gd name="connsiteX7" fmla="*/ 455231 w 606974"/>
                <a:gd name="connsiteY7" fmla="*/ 227615 h 865104"/>
                <a:gd name="connsiteX8" fmla="*/ 265551 w 606974"/>
                <a:gd name="connsiteY8" fmla="*/ 227615 h 865104"/>
                <a:gd name="connsiteX9" fmla="*/ 151743 w 606974"/>
                <a:gd name="connsiteY9" fmla="*/ 341423 h 865104"/>
                <a:gd name="connsiteX10" fmla="*/ 151744 w 606974"/>
                <a:gd name="connsiteY10" fmla="*/ 865104 h 865104"/>
                <a:gd name="connsiteX11" fmla="*/ 0 w 606974"/>
                <a:gd name="connsiteY11" fmla="*/ 865104 h 86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974" h="865104" fill="none" extrusionOk="0">
                  <a:moveTo>
                    <a:pt x="0" y="865104"/>
                  </a:moveTo>
                  <a:cubicBezTo>
                    <a:pt x="-26477" y="782149"/>
                    <a:pt x="40113" y="433928"/>
                    <a:pt x="0" y="341423"/>
                  </a:cubicBezTo>
                  <a:cubicBezTo>
                    <a:pt x="6851" y="200992"/>
                    <a:pt x="110385" y="83089"/>
                    <a:pt x="265551" y="75872"/>
                  </a:cubicBezTo>
                  <a:cubicBezTo>
                    <a:pt x="286163" y="82502"/>
                    <a:pt x="417860" y="89348"/>
                    <a:pt x="455231" y="75872"/>
                  </a:cubicBezTo>
                  <a:cubicBezTo>
                    <a:pt x="452162" y="47382"/>
                    <a:pt x="455674" y="32163"/>
                    <a:pt x="455231" y="0"/>
                  </a:cubicBezTo>
                  <a:cubicBezTo>
                    <a:pt x="482051" y="24196"/>
                    <a:pt x="567893" y="115197"/>
                    <a:pt x="606974" y="151744"/>
                  </a:cubicBezTo>
                  <a:cubicBezTo>
                    <a:pt x="548355" y="205176"/>
                    <a:pt x="498037" y="233404"/>
                    <a:pt x="455231" y="303487"/>
                  </a:cubicBezTo>
                  <a:cubicBezTo>
                    <a:pt x="461241" y="266527"/>
                    <a:pt x="460695" y="244403"/>
                    <a:pt x="455231" y="227615"/>
                  </a:cubicBezTo>
                  <a:cubicBezTo>
                    <a:pt x="429237" y="222942"/>
                    <a:pt x="325462" y="239062"/>
                    <a:pt x="265551" y="227615"/>
                  </a:cubicBezTo>
                  <a:cubicBezTo>
                    <a:pt x="193402" y="229840"/>
                    <a:pt x="145741" y="272921"/>
                    <a:pt x="151743" y="341423"/>
                  </a:cubicBezTo>
                  <a:cubicBezTo>
                    <a:pt x="158044" y="515420"/>
                    <a:pt x="161678" y="689542"/>
                    <a:pt x="151744" y="865104"/>
                  </a:cubicBezTo>
                  <a:cubicBezTo>
                    <a:pt x="130422" y="878544"/>
                    <a:pt x="39671" y="872763"/>
                    <a:pt x="0" y="865104"/>
                  </a:cubicBezTo>
                  <a:close/>
                </a:path>
                <a:path w="606974" h="865104" stroke="0" extrusionOk="0">
                  <a:moveTo>
                    <a:pt x="0" y="865104"/>
                  </a:moveTo>
                  <a:cubicBezTo>
                    <a:pt x="-30391" y="683954"/>
                    <a:pt x="247" y="523513"/>
                    <a:pt x="0" y="341423"/>
                  </a:cubicBezTo>
                  <a:cubicBezTo>
                    <a:pt x="4631" y="195269"/>
                    <a:pt x="119163" y="103267"/>
                    <a:pt x="265551" y="75872"/>
                  </a:cubicBezTo>
                  <a:cubicBezTo>
                    <a:pt x="319858" y="90317"/>
                    <a:pt x="401532" y="80344"/>
                    <a:pt x="455231" y="75872"/>
                  </a:cubicBezTo>
                  <a:cubicBezTo>
                    <a:pt x="449560" y="48330"/>
                    <a:pt x="454582" y="30592"/>
                    <a:pt x="455231" y="0"/>
                  </a:cubicBezTo>
                  <a:cubicBezTo>
                    <a:pt x="525554" y="45480"/>
                    <a:pt x="553960" y="76205"/>
                    <a:pt x="606974" y="151744"/>
                  </a:cubicBezTo>
                  <a:cubicBezTo>
                    <a:pt x="557628" y="211076"/>
                    <a:pt x="515442" y="235923"/>
                    <a:pt x="455231" y="303487"/>
                  </a:cubicBezTo>
                  <a:cubicBezTo>
                    <a:pt x="453428" y="279818"/>
                    <a:pt x="461395" y="258720"/>
                    <a:pt x="455231" y="227615"/>
                  </a:cubicBezTo>
                  <a:cubicBezTo>
                    <a:pt x="410423" y="216182"/>
                    <a:pt x="317018" y="217193"/>
                    <a:pt x="265551" y="227615"/>
                  </a:cubicBezTo>
                  <a:cubicBezTo>
                    <a:pt x="213255" y="225125"/>
                    <a:pt x="148513" y="279228"/>
                    <a:pt x="151743" y="341423"/>
                  </a:cubicBezTo>
                  <a:cubicBezTo>
                    <a:pt x="159181" y="537768"/>
                    <a:pt x="152751" y="686787"/>
                    <a:pt x="151744" y="865104"/>
                  </a:cubicBezTo>
                  <a:cubicBezTo>
                    <a:pt x="121141" y="871074"/>
                    <a:pt x="50419" y="874458"/>
                    <a:pt x="0" y="865104"/>
                  </a:cubicBezTo>
                  <a:close/>
                </a:path>
              </a:pathLst>
            </a:custGeom>
            <a:ln>
              <a:solidFill>
                <a:schemeClr val="accent2"/>
              </a:solidFill>
              <a:extLst>
                <a:ext uri="{C807C97D-BFC1-408E-A445-0C87EB9F89A2}">
                  <ask:lineSketchStyleProps xmlns:ask="http://schemas.microsoft.com/office/drawing/2018/sketchyshapes" sd="619425241">
                    <a:prstGeom prst="bentArrow">
                      <a:avLst/>
                    </a:prstGeom>
                    <ask:type>
                      <ask:lineSketchCurved/>
                    </ask:type>
                  </ask:lineSketchStyleProps>
                </a:ext>
              </a:extLs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
          <p:nvSpPr>
            <p:cNvPr id="66" name="Rectangle: Rounded Corners 65">
              <a:extLst>
                <a:ext uri="{FF2B5EF4-FFF2-40B4-BE49-F238E27FC236}">
                  <a16:creationId xmlns:a16="http://schemas.microsoft.com/office/drawing/2014/main" id="{F8AB868E-F52C-3407-28F9-0C55F6B7FEA7}"/>
                </a:ext>
              </a:extLst>
            </p:cNvPr>
            <p:cNvSpPr/>
            <p:nvPr/>
          </p:nvSpPr>
          <p:spPr>
            <a:xfrm>
              <a:off x="1790686" y="3637929"/>
              <a:ext cx="1387549" cy="673248"/>
            </a:xfrm>
            <a:custGeom>
              <a:avLst/>
              <a:gdLst>
                <a:gd name="connsiteX0" fmla="*/ 0 w 1387549"/>
                <a:gd name="connsiteY0" fmla="*/ 112210 h 673248"/>
                <a:gd name="connsiteX1" fmla="*/ 112210 w 1387549"/>
                <a:gd name="connsiteY1" fmla="*/ 0 h 673248"/>
                <a:gd name="connsiteX2" fmla="*/ 693775 w 1387549"/>
                <a:gd name="connsiteY2" fmla="*/ 0 h 673248"/>
                <a:gd name="connsiteX3" fmla="*/ 1275339 w 1387549"/>
                <a:gd name="connsiteY3" fmla="*/ 0 h 673248"/>
                <a:gd name="connsiteX4" fmla="*/ 1387549 w 1387549"/>
                <a:gd name="connsiteY4" fmla="*/ 112210 h 673248"/>
                <a:gd name="connsiteX5" fmla="*/ 1387549 w 1387549"/>
                <a:gd name="connsiteY5" fmla="*/ 561038 h 673248"/>
                <a:gd name="connsiteX6" fmla="*/ 1275339 w 1387549"/>
                <a:gd name="connsiteY6" fmla="*/ 673248 h 673248"/>
                <a:gd name="connsiteX7" fmla="*/ 682143 w 1387549"/>
                <a:gd name="connsiteY7" fmla="*/ 673248 h 673248"/>
                <a:gd name="connsiteX8" fmla="*/ 112210 w 1387549"/>
                <a:gd name="connsiteY8" fmla="*/ 673248 h 673248"/>
                <a:gd name="connsiteX9" fmla="*/ 0 w 1387549"/>
                <a:gd name="connsiteY9" fmla="*/ 561038 h 673248"/>
                <a:gd name="connsiteX10" fmla="*/ 0 w 1387549"/>
                <a:gd name="connsiteY10" fmla="*/ 112210 h 6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7549" h="673248" fill="none" extrusionOk="0">
                  <a:moveTo>
                    <a:pt x="0" y="112210"/>
                  </a:moveTo>
                  <a:cubicBezTo>
                    <a:pt x="6703" y="58448"/>
                    <a:pt x="60128" y="-8659"/>
                    <a:pt x="112210" y="0"/>
                  </a:cubicBezTo>
                  <a:cubicBezTo>
                    <a:pt x="247173" y="-38731"/>
                    <a:pt x="538989" y="9265"/>
                    <a:pt x="693775" y="0"/>
                  </a:cubicBezTo>
                  <a:cubicBezTo>
                    <a:pt x="848561" y="-9265"/>
                    <a:pt x="1110020" y="64807"/>
                    <a:pt x="1275339" y="0"/>
                  </a:cubicBezTo>
                  <a:cubicBezTo>
                    <a:pt x="1335661" y="-3364"/>
                    <a:pt x="1388854" y="32579"/>
                    <a:pt x="1387549" y="112210"/>
                  </a:cubicBezTo>
                  <a:cubicBezTo>
                    <a:pt x="1397436" y="314860"/>
                    <a:pt x="1349059" y="407173"/>
                    <a:pt x="1387549" y="561038"/>
                  </a:cubicBezTo>
                  <a:cubicBezTo>
                    <a:pt x="1386208" y="623065"/>
                    <a:pt x="1338264" y="671530"/>
                    <a:pt x="1275339" y="673248"/>
                  </a:cubicBezTo>
                  <a:cubicBezTo>
                    <a:pt x="1145175" y="697979"/>
                    <a:pt x="840684" y="667801"/>
                    <a:pt x="682143" y="673248"/>
                  </a:cubicBezTo>
                  <a:cubicBezTo>
                    <a:pt x="523602" y="678695"/>
                    <a:pt x="256980" y="669956"/>
                    <a:pt x="112210" y="673248"/>
                  </a:cubicBezTo>
                  <a:cubicBezTo>
                    <a:pt x="49766" y="660522"/>
                    <a:pt x="7607" y="624596"/>
                    <a:pt x="0" y="561038"/>
                  </a:cubicBezTo>
                  <a:cubicBezTo>
                    <a:pt x="-31467" y="405761"/>
                    <a:pt x="19219" y="236140"/>
                    <a:pt x="0" y="112210"/>
                  </a:cubicBezTo>
                  <a:close/>
                </a:path>
                <a:path w="1387549" h="673248" stroke="0" extrusionOk="0">
                  <a:moveTo>
                    <a:pt x="0" y="112210"/>
                  </a:moveTo>
                  <a:cubicBezTo>
                    <a:pt x="-12665" y="42426"/>
                    <a:pt x="38030" y="4582"/>
                    <a:pt x="112210" y="0"/>
                  </a:cubicBezTo>
                  <a:cubicBezTo>
                    <a:pt x="293915" y="-26099"/>
                    <a:pt x="572336" y="4373"/>
                    <a:pt x="717037" y="0"/>
                  </a:cubicBezTo>
                  <a:cubicBezTo>
                    <a:pt x="861738" y="-4373"/>
                    <a:pt x="1069369" y="11818"/>
                    <a:pt x="1275339" y="0"/>
                  </a:cubicBezTo>
                  <a:cubicBezTo>
                    <a:pt x="1334877" y="-1332"/>
                    <a:pt x="1389326" y="51087"/>
                    <a:pt x="1387549" y="112210"/>
                  </a:cubicBezTo>
                  <a:cubicBezTo>
                    <a:pt x="1390039" y="237729"/>
                    <a:pt x="1365920" y="344560"/>
                    <a:pt x="1387549" y="561038"/>
                  </a:cubicBezTo>
                  <a:cubicBezTo>
                    <a:pt x="1396453" y="608520"/>
                    <a:pt x="1324635" y="684387"/>
                    <a:pt x="1275339" y="673248"/>
                  </a:cubicBezTo>
                  <a:cubicBezTo>
                    <a:pt x="1131281" y="695259"/>
                    <a:pt x="816748" y="632499"/>
                    <a:pt x="693775" y="673248"/>
                  </a:cubicBezTo>
                  <a:cubicBezTo>
                    <a:pt x="570802" y="713997"/>
                    <a:pt x="308993" y="612524"/>
                    <a:pt x="112210" y="673248"/>
                  </a:cubicBezTo>
                  <a:cubicBezTo>
                    <a:pt x="34662" y="672357"/>
                    <a:pt x="1254" y="619571"/>
                    <a:pt x="0" y="561038"/>
                  </a:cubicBezTo>
                  <a:cubicBezTo>
                    <a:pt x="-22328" y="380231"/>
                    <a:pt x="6465" y="259893"/>
                    <a:pt x="0" y="112210"/>
                  </a:cubicBezTo>
                  <a:close/>
                </a:path>
              </a:pathLst>
            </a:custGeom>
            <a:ln>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Implementation</a:t>
              </a:r>
            </a:p>
          </p:txBody>
        </p:sp>
        <p:sp>
          <p:nvSpPr>
            <p:cNvPr id="65" name="Arrow: Bent 64">
              <a:extLst>
                <a:ext uri="{FF2B5EF4-FFF2-40B4-BE49-F238E27FC236}">
                  <a16:creationId xmlns:a16="http://schemas.microsoft.com/office/drawing/2014/main" id="{6D3A3F9C-8194-B072-1BCE-9914016C410D}"/>
                </a:ext>
              </a:extLst>
            </p:cNvPr>
            <p:cNvSpPr/>
            <p:nvPr/>
          </p:nvSpPr>
          <p:spPr>
            <a:xfrm rot="5400000">
              <a:off x="2496317" y="3175084"/>
              <a:ext cx="606974" cy="1215861"/>
            </a:xfrm>
            <a:custGeom>
              <a:avLst/>
              <a:gdLst>
                <a:gd name="connsiteX0" fmla="*/ 0 w 606974"/>
                <a:gd name="connsiteY0" fmla="*/ 1215861 h 1215861"/>
                <a:gd name="connsiteX1" fmla="*/ 0 w 606974"/>
                <a:gd name="connsiteY1" fmla="*/ 341423 h 1215861"/>
                <a:gd name="connsiteX2" fmla="*/ 265551 w 606974"/>
                <a:gd name="connsiteY2" fmla="*/ 75872 h 1215861"/>
                <a:gd name="connsiteX3" fmla="*/ 455231 w 606974"/>
                <a:gd name="connsiteY3" fmla="*/ 75872 h 1215861"/>
                <a:gd name="connsiteX4" fmla="*/ 455231 w 606974"/>
                <a:gd name="connsiteY4" fmla="*/ 0 h 1215861"/>
                <a:gd name="connsiteX5" fmla="*/ 606974 w 606974"/>
                <a:gd name="connsiteY5" fmla="*/ 151744 h 1215861"/>
                <a:gd name="connsiteX6" fmla="*/ 455231 w 606974"/>
                <a:gd name="connsiteY6" fmla="*/ 303487 h 1215861"/>
                <a:gd name="connsiteX7" fmla="*/ 455231 w 606974"/>
                <a:gd name="connsiteY7" fmla="*/ 227615 h 1215861"/>
                <a:gd name="connsiteX8" fmla="*/ 265551 w 606974"/>
                <a:gd name="connsiteY8" fmla="*/ 227615 h 1215861"/>
                <a:gd name="connsiteX9" fmla="*/ 151743 w 606974"/>
                <a:gd name="connsiteY9" fmla="*/ 341423 h 1215861"/>
                <a:gd name="connsiteX10" fmla="*/ 151744 w 606974"/>
                <a:gd name="connsiteY10" fmla="*/ 1215861 h 1215861"/>
                <a:gd name="connsiteX11" fmla="*/ 0 w 606974"/>
                <a:gd name="connsiteY11" fmla="*/ 1215861 h 121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974" h="1215861" fill="none" extrusionOk="0">
                  <a:moveTo>
                    <a:pt x="0" y="1215861"/>
                  </a:moveTo>
                  <a:cubicBezTo>
                    <a:pt x="-22536" y="831624"/>
                    <a:pt x="71152" y="460735"/>
                    <a:pt x="0" y="341423"/>
                  </a:cubicBezTo>
                  <a:cubicBezTo>
                    <a:pt x="6851" y="200992"/>
                    <a:pt x="110385" y="83089"/>
                    <a:pt x="265551" y="75872"/>
                  </a:cubicBezTo>
                  <a:cubicBezTo>
                    <a:pt x="286163" y="82502"/>
                    <a:pt x="417860" y="89348"/>
                    <a:pt x="455231" y="75872"/>
                  </a:cubicBezTo>
                  <a:cubicBezTo>
                    <a:pt x="452162" y="47382"/>
                    <a:pt x="455674" y="32163"/>
                    <a:pt x="455231" y="0"/>
                  </a:cubicBezTo>
                  <a:cubicBezTo>
                    <a:pt x="482051" y="24196"/>
                    <a:pt x="567893" y="115197"/>
                    <a:pt x="606974" y="151744"/>
                  </a:cubicBezTo>
                  <a:cubicBezTo>
                    <a:pt x="548355" y="205176"/>
                    <a:pt x="498037" y="233404"/>
                    <a:pt x="455231" y="303487"/>
                  </a:cubicBezTo>
                  <a:cubicBezTo>
                    <a:pt x="461241" y="266527"/>
                    <a:pt x="460695" y="244403"/>
                    <a:pt x="455231" y="227615"/>
                  </a:cubicBezTo>
                  <a:cubicBezTo>
                    <a:pt x="429237" y="222942"/>
                    <a:pt x="325462" y="239062"/>
                    <a:pt x="265551" y="227615"/>
                  </a:cubicBezTo>
                  <a:cubicBezTo>
                    <a:pt x="193402" y="229840"/>
                    <a:pt x="145741" y="272921"/>
                    <a:pt x="151743" y="341423"/>
                  </a:cubicBezTo>
                  <a:cubicBezTo>
                    <a:pt x="200594" y="628536"/>
                    <a:pt x="181297" y="921400"/>
                    <a:pt x="151744" y="1215861"/>
                  </a:cubicBezTo>
                  <a:cubicBezTo>
                    <a:pt x="130422" y="1229301"/>
                    <a:pt x="39671" y="1223520"/>
                    <a:pt x="0" y="1215861"/>
                  </a:cubicBezTo>
                  <a:close/>
                </a:path>
                <a:path w="606974" h="1215861" stroke="0" extrusionOk="0">
                  <a:moveTo>
                    <a:pt x="0" y="1215861"/>
                  </a:moveTo>
                  <a:cubicBezTo>
                    <a:pt x="-19913" y="1110830"/>
                    <a:pt x="25894" y="678470"/>
                    <a:pt x="0" y="341423"/>
                  </a:cubicBezTo>
                  <a:cubicBezTo>
                    <a:pt x="4631" y="195269"/>
                    <a:pt x="119163" y="103267"/>
                    <a:pt x="265551" y="75872"/>
                  </a:cubicBezTo>
                  <a:cubicBezTo>
                    <a:pt x="319858" y="90317"/>
                    <a:pt x="401532" y="80344"/>
                    <a:pt x="455231" y="75872"/>
                  </a:cubicBezTo>
                  <a:cubicBezTo>
                    <a:pt x="449560" y="48330"/>
                    <a:pt x="454582" y="30592"/>
                    <a:pt x="455231" y="0"/>
                  </a:cubicBezTo>
                  <a:cubicBezTo>
                    <a:pt x="525554" y="45480"/>
                    <a:pt x="553960" y="76205"/>
                    <a:pt x="606974" y="151744"/>
                  </a:cubicBezTo>
                  <a:cubicBezTo>
                    <a:pt x="557628" y="211076"/>
                    <a:pt x="515442" y="235923"/>
                    <a:pt x="455231" y="303487"/>
                  </a:cubicBezTo>
                  <a:cubicBezTo>
                    <a:pt x="453428" y="279818"/>
                    <a:pt x="461395" y="258720"/>
                    <a:pt x="455231" y="227615"/>
                  </a:cubicBezTo>
                  <a:cubicBezTo>
                    <a:pt x="410423" y="216182"/>
                    <a:pt x="317018" y="217193"/>
                    <a:pt x="265551" y="227615"/>
                  </a:cubicBezTo>
                  <a:cubicBezTo>
                    <a:pt x="213255" y="225125"/>
                    <a:pt x="148513" y="279228"/>
                    <a:pt x="151743" y="341423"/>
                  </a:cubicBezTo>
                  <a:cubicBezTo>
                    <a:pt x="155088" y="642699"/>
                    <a:pt x="163543" y="880367"/>
                    <a:pt x="151744" y="1215861"/>
                  </a:cubicBezTo>
                  <a:cubicBezTo>
                    <a:pt x="121141" y="1221831"/>
                    <a:pt x="50419" y="1225215"/>
                    <a:pt x="0" y="1215861"/>
                  </a:cubicBezTo>
                  <a:close/>
                </a:path>
              </a:pathLst>
            </a:custGeom>
            <a:ln>
              <a:solidFill>
                <a:schemeClr val="accent2"/>
              </a:solidFill>
              <a:extLst>
                <a:ext uri="{C807C97D-BFC1-408E-A445-0C87EB9F89A2}">
                  <ask:lineSketchStyleProps xmlns:ask="http://schemas.microsoft.com/office/drawing/2018/sketchyshapes" sd="619425241">
                    <a:prstGeom prst="bentArrow">
                      <a:avLst/>
                    </a:prstGeom>
                    <ask:type>
                      <ask:lineSketchCurved/>
                    </ask:type>
                  </ask:lineSketchStyleProps>
                </a:ext>
              </a:extLs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
          <p:nvSpPr>
            <p:cNvPr id="63" name="Rectangle: Rounded Corners 62">
              <a:extLst>
                <a:ext uri="{FF2B5EF4-FFF2-40B4-BE49-F238E27FC236}">
                  <a16:creationId xmlns:a16="http://schemas.microsoft.com/office/drawing/2014/main" id="{CD856C7D-79F9-7766-8882-E5AF99028C6B}"/>
                </a:ext>
              </a:extLst>
            </p:cNvPr>
            <p:cNvSpPr/>
            <p:nvPr/>
          </p:nvSpPr>
          <p:spPr>
            <a:xfrm>
              <a:off x="1208310" y="2982760"/>
              <a:ext cx="1011224" cy="673248"/>
            </a:xfrm>
            <a:custGeom>
              <a:avLst/>
              <a:gdLst>
                <a:gd name="connsiteX0" fmla="*/ 0 w 1011224"/>
                <a:gd name="connsiteY0" fmla="*/ 112210 h 673248"/>
                <a:gd name="connsiteX1" fmla="*/ 112210 w 1011224"/>
                <a:gd name="connsiteY1" fmla="*/ 0 h 673248"/>
                <a:gd name="connsiteX2" fmla="*/ 505612 w 1011224"/>
                <a:gd name="connsiteY2" fmla="*/ 0 h 673248"/>
                <a:gd name="connsiteX3" fmla="*/ 899014 w 1011224"/>
                <a:gd name="connsiteY3" fmla="*/ 0 h 673248"/>
                <a:gd name="connsiteX4" fmla="*/ 1011224 w 1011224"/>
                <a:gd name="connsiteY4" fmla="*/ 112210 h 673248"/>
                <a:gd name="connsiteX5" fmla="*/ 1011224 w 1011224"/>
                <a:gd name="connsiteY5" fmla="*/ 561038 h 673248"/>
                <a:gd name="connsiteX6" fmla="*/ 899014 w 1011224"/>
                <a:gd name="connsiteY6" fmla="*/ 673248 h 673248"/>
                <a:gd name="connsiteX7" fmla="*/ 497744 w 1011224"/>
                <a:gd name="connsiteY7" fmla="*/ 673248 h 673248"/>
                <a:gd name="connsiteX8" fmla="*/ 112210 w 1011224"/>
                <a:gd name="connsiteY8" fmla="*/ 673248 h 673248"/>
                <a:gd name="connsiteX9" fmla="*/ 0 w 1011224"/>
                <a:gd name="connsiteY9" fmla="*/ 561038 h 673248"/>
                <a:gd name="connsiteX10" fmla="*/ 0 w 1011224"/>
                <a:gd name="connsiteY10" fmla="*/ 112210 h 6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1224" h="673248" fill="none" extrusionOk="0">
                  <a:moveTo>
                    <a:pt x="0" y="112210"/>
                  </a:moveTo>
                  <a:cubicBezTo>
                    <a:pt x="6703" y="58448"/>
                    <a:pt x="60128" y="-8659"/>
                    <a:pt x="112210" y="0"/>
                  </a:cubicBezTo>
                  <a:cubicBezTo>
                    <a:pt x="252912" y="-19494"/>
                    <a:pt x="382410" y="16986"/>
                    <a:pt x="505612" y="0"/>
                  </a:cubicBezTo>
                  <a:cubicBezTo>
                    <a:pt x="628814" y="-16986"/>
                    <a:pt x="768406" y="44545"/>
                    <a:pt x="899014" y="0"/>
                  </a:cubicBezTo>
                  <a:cubicBezTo>
                    <a:pt x="959336" y="-3364"/>
                    <a:pt x="1012529" y="32579"/>
                    <a:pt x="1011224" y="112210"/>
                  </a:cubicBezTo>
                  <a:cubicBezTo>
                    <a:pt x="1021111" y="314860"/>
                    <a:pt x="972734" y="407173"/>
                    <a:pt x="1011224" y="561038"/>
                  </a:cubicBezTo>
                  <a:cubicBezTo>
                    <a:pt x="1009883" y="623065"/>
                    <a:pt x="961939" y="671530"/>
                    <a:pt x="899014" y="673248"/>
                  </a:cubicBezTo>
                  <a:cubicBezTo>
                    <a:pt x="768378" y="683417"/>
                    <a:pt x="586699" y="638993"/>
                    <a:pt x="497744" y="673248"/>
                  </a:cubicBezTo>
                  <a:cubicBezTo>
                    <a:pt x="408789" y="707503"/>
                    <a:pt x="271226" y="665151"/>
                    <a:pt x="112210" y="673248"/>
                  </a:cubicBezTo>
                  <a:cubicBezTo>
                    <a:pt x="49766" y="660522"/>
                    <a:pt x="7607" y="624596"/>
                    <a:pt x="0" y="561038"/>
                  </a:cubicBezTo>
                  <a:cubicBezTo>
                    <a:pt x="-31467" y="405761"/>
                    <a:pt x="19219" y="236140"/>
                    <a:pt x="0" y="112210"/>
                  </a:cubicBezTo>
                  <a:close/>
                </a:path>
                <a:path w="1011224" h="673248" stroke="0" extrusionOk="0">
                  <a:moveTo>
                    <a:pt x="0" y="112210"/>
                  </a:moveTo>
                  <a:cubicBezTo>
                    <a:pt x="-12665" y="42426"/>
                    <a:pt x="38030" y="4582"/>
                    <a:pt x="112210" y="0"/>
                  </a:cubicBezTo>
                  <a:cubicBezTo>
                    <a:pt x="202308" y="-35783"/>
                    <a:pt x="332766" y="30951"/>
                    <a:pt x="521348" y="0"/>
                  </a:cubicBezTo>
                  <a:cubicBezTo>
                    <a:pt x="709930" y="-30951"/>
                    <a:pt x="725431" y="31185"/>
                    <a:pt x="899014" y="0"/>
                  </a:cubicBezTo>
                  <a:cubicBezTo>
                    <a:pt x="958552" y="-1332"/>
                    <a:pt x="1013001" y="51087"/>
                    <a:pt x="1011224" y="112210"/>
                  </a:cubicBezTo>
                  <a:cubicBezTo>
                    <a:pt x="1013714" y="237729"/>
                    <a:pt x="989595" y="344560"/>
                    <a:pt x="1011224" y="561038"/>
                  </a:cubicBezTo>
                  <a:cubicBezTo>
                    <a:pt x="1020128" y="608520"/>
                    <a:pt x="948310" y="684387"/>
                    <a:pt x="899014" y="673248"/>
                  </a:cubicBezTo>
                  <a:cubicBezTo>
                    <a:pt x="715929" y="679727"/>
                    <a:pt x="584760" y="639498"/>
                    <a:pt x="505612" y="673248"/>
                  </a:cubicBezTo>
                  <a:cubicBezTo>
                    <a:pt x="426464" y="706998"/>
                    <a:pt x="213045" y="650100"/>
                    <a:pt x="112210" y="673248"/>
                  </a:cubicBezTo>
                  <a:cubicBezTo>
                    <a:pt x="34662" y="672357"/>
                    <a:pt x="1254" y="619571"/>
                    <a:pt x="0" y="561038"/>
                  </a:cubicBezTo>
                  <a:cubicBezTo>
                    <a:pt x="-22328" y="380231"/>
                    <a:pt x="6465" y="259893"/>
                    <a:pt x="0" y="112210"/>
                  </a:cubicBezTo>
                  <a:close/>
                </a:path>
              </a:pathLst>
            </a:custGeom>
            <a:ln>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t>Design</a:t>
              </a:r>
              <a:endParaRPr lang="en-US" dirty="0"/>
            </a:p>
          </p:txBody>
        </p:sp>
        <p:sp>
          <p:nvSpPr>
            <p:cNvPr id="62" name="Arrow: Bent 61">
              <a:extLst>
                <a:ext uri="{FF2B5EF4-FFF2-40B4-BE49-F238E27FC236}">
                  <a16:creationId xmlns:a16="http://schemas.microsoft.com/office/drawing/2014/main" id="{D988A023-EEBD-7C49-C61A-4CCE98DCAD8D}"/>
                </a:ext>
              </a:extLst>
            </p:cNvPr>
            <p:cNvSpPr/>
            <p:nvPr/>
          </p:nvSpPr>
          <p:spPr>
            <a:xfrm rot="5400000">
              <a:off x="1652314" y="2668807"/>
              <a:ext cx="606974" cy="936625"/>
            </a:xfrm>
            <a:custGeom>
              <a:avLst/>
              <a:gdLst>
                <a:gd name="connsiteX0" fmla="*/ 0 w 606974"/>
                <a:gd name="connsiteY0" fmla="*/ 936625 h 936625"/>
                <a:gd name="connsiteX1" fmla="*/ 0 w 606974"/>
                <a:gd name="connsiteY1" fmla="*/ 341423 h 936625"/>
                <a:gd name="connsiteX2" fmla="*/ 265551 w 606974"/>
                <a:gd name="connsiteY2" fmla="*/ 75872 h 936625"/>
                <a:gd name="connsiteX3" fmla="*/ 455231 w 606974"/>
                <a:gd name="connsiteY3" fmla="*/ 75872 h 936625"/>
                <a:gd name="connsiteX4" fmla="*/ 455231 w 606974"/>
                <a:gd name="connsiteY4" fmla="*/ 0 h 936625"/>
                <a:gd name="connsiteX5" fmla="*/ 606974 w 606974"/>
                <a:gd name="connsiteY5" fmla="*/ 151744 h 936625"/>
                <a:gd name="connsiteX6" fmla="*/ 455231 w 606974"/>
                <a:gd name="connsiteY6" fmla="*/ 303487 h 936625"/>
                <a:gd name="connsiteX7" fmla="*/ 455231 w 606974"/>
                <a:gd name="connsiteY7" fmla="*/ 227615 h 936625"/>
                <a:gd name="connsiteX8" fmla="*/ 265551 w 606974"/>
                <a:gd name="connsiteY8" fmla="*/ 227615 h 936625"/>
                <a:gd name="connsiteX9" fmla="*/ 151743 w 606974"/>
                <a:gd name="connsiteY9" fmla="*/ 341423 h 936625"/>
                <a:gd name="connsiteX10" fmla="*/ 151744 w 606974"/>
                <a:gd name="connsiteY10" fmla="*/ 936625 h 936625"/>
                <a:gd name="connsiteX11" fmla="*/ 0 w 606974"/>
                <a:gd name="connsiteY11" fmla="*/ 936625 h 93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974" h="936625" fill="none" extrusionOk="0">
                  <a:moveTo>
                    <a:pt x="0" y="936625"/>
                  </a:moveTo>
                  <a:cubicBezTo>
                    <a:pt x="42444" y="666050"/>
                    <a:pt x="-16194" y="486945"/>
                    <a:pt x="0" y="341423"/>
                  </a:cubicBezTo>
                  <a:cubicBezTo>
                    <a:pt x="6851" y="200992"/>
                    <a:pt x="110385" y="83089"/>
                    <a:pt x="265551" y="75872"/>
                  </a:cubicBezTo>
                  <a:cubicBezTo>
                    <a:pt x="286163" y="82502"/>
                    <a:pt x="417860" y="89348"/>
                    <a:pt x="455231" y="75872"/>
                  </a:cubicBezTo>
                  <a:cubicBezTo>
                    <a:pt x="452162" y="47382"/>
                    <a:pt x="455674" y="32163"/>
                    <a:pt x="455231" y="0"/>
                  </a:cubicBezTo>
                  <a:cubicBezTo>
                    <a:pt x="482051" y="24196"/>
                    <a:pt x="567893" y="115197"/>
                    <a:pt x="606974" y="151744"/>
                  </a:cubicBezTo>
                  <a:cubicBezTo>
                    <a:pt x="548355" y="205176"/>
                    <a:pt x="498037" y="233404"/>
                    <a:pt x="455231" y="303487"/>
                  </a:cubicBezTo>
                  <a:cubicBezTo>
                    <a:pt x="461241" y="266527"/>
                    <a:pt x="460695" y="244403"/>
                    <a:pt x="455231" y="227615"/>
                  </a:cubicBezTo>
                  <a:cubicBezTo>
                    <a:pt x="429237" y="222942"/>
                    <a:pt x="325462" y="239062"/>
                    <a:pt x="265551" y="227615"/>
                  </a:cubicBezTo>
                  <a:cubicBezTo>
                    <a:pt x="193402" y="229840"/>
                    <a:pt x="145741" y="272921"/>
                    <a:pt x="151743" y="341423"/>
                  </a:cubicBezTo>
                  <a:cubicBezTo>
                    <a:pt x="154876" y="539544"/>
                    <a:pt x="170581" y="736323"/>
                    <a:pt x="151744" y="936625"/>
                  </a:cubicBezTo>
                  <a:cubicBezTo>
                    <a:pt x="130422" y="950065"/>
                    <a:pt x="39671" y="944284"/>
                    <a:pt x="0" y="936625"/>
                  </a:cubicBezTo>
                  <a:close/>
                </a:path>
                <a:path w="606974" h="936625" stroke="0" extrusionOk="0">
                  <a:moveTo>
                    <a:pt x="0" y="936625"/>
                  </a:moveTo>
                  <a:cubicBezTo>
                    <a:pt x="-13443" y="794313"/>
                    <a:pt x="29072" y="627658"/>
                    <a:pt x="0" y="341423"/>
                  </a:cubicBezTo>
                  <a:cubicBezTo>
                    <a:pt x="4631" y="195269"/>
                    <a:pt x="119163" y="103267"/>
                    <a:pt x="265551" y="75872"/>
                  </a:cubicBezTo>
                  <a:cubicBezTo>
                    <a:pt x="319858" y="90317"/>
                    <a:pt x="401532" y="80344"/>
                    <a:pt x="455231" y="75872"/>
                  </a:cubicBezTo>
                  <a:cubicBezTo>
                    <a:pt x="449560" y="48330"/>
                    <a:pt x="454582" y="30592"/>
                    <a:pt x="455231" y="0"/>
                  </a:cubicBezTo>
                  <a:cubicBezTo>
                    <a:pt x="525554" y="45480"/>
                    <a:pt x="553960" y="76205"/>
                    <a:pt x="606974" y="151744"/>
                  </a:cubicBezTo>
                  <a:cubicBezTo>
                    <a:pt x="557628" y="211076"/>
                    <a:pt x="515442" y="235923"/>
                    <a:pt x="455231" y="303487"/>
                  </a:cubicBezTo>
                  <a:cubicBezTo>
                    <a:pt x="453428" y="279818"/>
                    <a:pt x="461395" y="258720"/>
                    <a:pt x="455231" y="227615"/>
                  </a:cubicBezTo>
                  <a:cubicBezTo>
                    <a:pt x="410423" y="216182"/>
                    <a:pt x="317018" y="217193"/>
                    <a:pt x="265551" y="227615"/>
                  </a:cubicBezTo>
                  <a:cubicBezTo>
                    <a:pt x="213255" y="225125"/>
                    <a:pt x="148513" y="279228"/>
                    <a:pt x="151743" y="341423"/>
                  </a:cubicBezTo>
                  <a:cubicBezTo>
                    <a:pt x="163047" y="572934"/>
                    <a:pt x="161661" y="701228"/>
                    <a:pt x="151744" y="936625"/>
                  </a:cubicBezTo>
                  <a:cubicBezTo>
                    <a:pt x="121141" y="942595"/>
                    <a:pt x="50419" y="945979"/>
                    <a:pt x="0" y="936625"/>
                  </a:cubicBezTo>
                  <a:close/>
                </a:path>
              </a:pathLst>
            </a:custGeom>
            <a:ln>
              <a:solidFill>
                <a:schemeClr val="accent2"/>
              </a:solidFill>
              <a:extLst>
                <a:ext uri="{C807C97D-BFC1-408E-A445-0C87EB9F89A2}">
                  <ask:lineSketchStyleProps xmlns:ask="http://schemas.microsoft.com/office/drawing/2018/sketchyshapes" sd="619425241">
                    <a:prstGeom prst="bentArrow">
                      <a:avLst/>
                    </a:prstGeom>
                    <ask:type>
                      <ask:lineSketchCurved/>
                    </ask:type>
                  </ask:lineSketchStyleProps>
                </a:ext>
              </a:extLs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
          <p:nvSpPr>
            <p:cNvPr id="51" name="Rectangle: Rounded Corners 50">
              <a:extLst>
                <a:ext uri="{FF2B5EF4-FFF2-40B4-BE49-F238E27FC236}">
                  <a16:creationId xmlns:a16="http://schemas.microsoft.com/office/drawing/2014/main" id="{1AD74162-92D8-E588-1CAA-A6D5971D59AF}"/>
                </a:ext>
              </a:extLst>
            </p:cNvPr>
            <p:cNvSpPr/>
            <p:nvPr/>
          </p:nvSpPr>
          <p:spPr>
            <a:xfrm>
              <a:off x="550863" y="2327591"/>
              <a:ext cx="1011224" cy="673248"/>
            </a:xfrm>
            <a:custGeom>
              <a:avLst/>
              <a:gdLst>
                <a:gd name="connsiteX0" fmla="*/ 0 w 1011224"/>
                <a:gd name="connsiteY0" fmla="*/ 112210 h 673248"/>
                <a:gd name="connsiteX1" fmla="*/ 112210 w 1011224"/>
                <a:gd name="connsiteY1" fmla="*/ 0 h 673248"/>
                <a:gd name="connsiteX2" fmla="*/ 505612 w 1011224"/>
                <a:gd name="connsiteY2" fmla="*/ 0 h 673248"/>
                <a:gd name="connsiteX3" fmla="*/ 899014 w 1011224"/>
                <a:gd name="connsiteY3" fmla="*/ 0 h 673248"/>
                <a:gd name="connsiteX4" fmla="*/ 1011224 w 1011224"/>
                <a:gd name="connsiteY4" fmla="*/ 112210 h 673248"/>
                <a:gd name="connsiteX5" fmla="*/ 1011224 w 1011224"/>
                <a:gd name="connsiteY5" fmla="*/ 561038 h 673248"/>
                <a:gd name="connsiteX6" fmla="*/ 899014 w 1011224"/>
                <a:gd name="connsiteY6" fmla="*/ 673248 h 673248"/>
                <a:gd name="connsiteX7" fmla="*/ 497744 w 1011224"/>
                <a:gd name="connsiteY7" fmla="*/ 673248 h 673248"/>
                <a:gd name="connsiteX8" fmla="*/ 112210 w 1011224"/>
                <a:gd name="connsiteY8" fmla="*/ 673248 h 673248"/>
                <a:gd name="connsiteX9" fmla="*/ 0 w 1011224"/>
                <a:gd name="connsiteY9" fmla="*/ 561038 h 673248"/>
                <a:gd name="connsiteX10" fmla="*/ 0 w 1011224"/>
                <a:gd name="connsiteY10" fmla="*/ 112210 h 6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1224" h="673248" fill="none" extrusionOk="0">
                  <a:moveTo>
                    <a:pt x="0" y="112210"/>
                  </a:moveTo>
                  <a:cubicBezTo>
                    <a:pt x="6703" y="58448"/>
                    <a:pt x="60128" y="-8659"/>
                    <a:pt x="112210" y="0"/>
                  </a:cubicBezTo>
                  <a:cubicBezTo>
                    <a:pt x="252912" y="-19494"/>
                    <a:pt x="382410" y="16986"/>
                    <a:pt x="505612" y="0"/>
                  </a:cubicBezTo>
                  <a:cubicBezTo>
                    <a:pt x="628814" y="-16986"/>
                    <a:pt x="768406" y="44545"/>
                    <a:pt x="899014" y="0"/>
                  </a:cubicBezTo>
                  <a:cubicBezTo>
                    <a:pt x="959336" y="-3364"/>
                    <a:pt x="1012529" y="32579"/>
                    <a:pt x="1011224" y="112210"/>
                  </a:cubicBezTo>
                  <a:cubicBezTo>
                    <a:pt x="1021111" y="314860"/>
                    <a:pt x="972734" y="407173"/>
                    <a:pt x="1011224" y="561038"/>
                  </a:cubicBezTo>
                  <a:cubicBezTo>
                    <a:pt x="1009883" y="623065"/>
                    <a:pt x="961939" y="671530"/>
                    <a:pt x="899014" y="673248"/>
                  </a:cubicBezTo>
                  <a:cubicBezTo>
                    <a:pt x="768378" y="683417"/>
                    <a:pt x="586699" y="638993"/>
                    <a:pt x="497744" y="673248"/>
                  </a:cubicBezTo>
                  <a:cubicBezTo>
                    <a:pt x="408789" y="707503"/>
                    <a:pt x="271226" y="665151"/>
                    <a:pt x="112210" y="673248"/>
                  </a:cubicBezTo>
                  <a:cubicBezTo>
                    <a:pt x="49766" y="660522"/>
                    <a:pt x="7607" y="624596"/>
                    <a:pt x="0" y="561038"/>
                  </a:cubicBezTo>
                  <a:cubicBezTo>
                    <a:pt x="-31467" y="405761"/>
                    <a:pt x="19219" y="236140"/>
                    <a:pt x="0" y="112210"/>
                  </a:cubicBezTo>
                  <a:close/>
                </a:path>
                <a:path w="1011224" h="673248" stroke="0" extrusionOk="0">
                  <a:moveTo>
                    <a:pt x="0" y="112210"/>
                  </a:moveTo>
                  <a:cubicBezTo>
                    <a:pt x="-12665" y="42426"/>
                    <a:pt x="38030" y="4582"/>
                    <a:pt x="112210" y="0"/>
                  </a:cubicBezTo>
                  <a:cubicBezTo>
                    <a:pt x="202308" y="-35783"/>
                    <a:pt x="332766" y="30951"/>
                    <a:pt x="521348" y="0"/>
                  </a:cubicBezTo>
                  <a:cubicBezTo>
                    <a:pt x="709930" y="-30951"/>
                    <a:pt x="725431" y="31185"/>
                    <a:pt x="899014" y="0"/>
                  </a:cubicBezTo>
                  <a:cubicBezTo>
                    <a:pt x="958552" y="-1332"/>
                    <a:pt x="1013001" y="51087"/>
                    <a:pt x="1011224" y="112210"/>
                  </a:cubicBezTo>
                  <a:cubicBezTo>
                    <a:pt x="1013714" y="237729"/>
                    <a:pt x="989595" y="344560"/>
                    <a:pt x="1011224" y="561038"/>
                  </a:cubicBezTo>
                  <a:cubicBezTo>
                    <a:pt x="1020128" y="608520"/>
                    <a:pt x="948310" y="684387"/>
                    <a:pt x="899014" y="673248"/>
                  </a:cubicBezTo>
                  <a:cubicBezTo>
                    <a:pt x="715929" y="679727"/>
                    <a:pt x="584760" y="639498"/>
                    <a:pt x="505612" y="673248"/>
                  </a:cubicBezTo>
                  <a:cubicBezTo>
                    <a:pt x="426464" y="706998"/>
                    <a:pt x="213045" y="650100"/>
                    <a:pt x="112210" y="673248"/>
                  </a:cubicBezTo>
                  <a:cubicBezTo>
                    <a:pt x="34662" y="672357"/>
                    <a:pt x="1254" y="619571"/>
                    <a:pt x="0" y="561038"/>
                  </a:cubicBezTo>
                  <a:cubicBezTo>
                    <a:pt x="-22328" y="380231"/>
                    <a:pt x="6465" y="259893"/>
                    <a:pt x="0" y="112210"/>
                  </a:cubicBezTo>
                  <a:close/>
                </a:path>
              </a:pathLst>
            </a:custGeom>
            <a:ln>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t>Analysis</a:t>
              </a:r>
              <a:endParaRPr lang="en-US" dirty="0"/>
            </a:p>
          </p:txBody>
        </p:sp>
        <p:sp>
          <p:nvSpPr>
            <p:cNvPr id="59" name="Arrow: Bent 58">
              <a:extLst>
                <a:ext uri="{FF2B5EF4-FFF2-40B4-BE49-F238E27FC236}">
                  <a16:creationId xmlns:a16="http://schemas.microsoft.com/office/drawing/2014/main" id="{4B424E73-12E5-6B63-9235-EFD0B3849808}"/>
                </a:ext>
              </a:extLst>
            </p:cNvPr>
            <p:cNvSpPr/>
            <p:nvPr/>
          </p:nvSpPr>
          <p:spPr>
            <a:xfrm rot="5400000">
              <a:off x="882625" y="1885114"/>
              <a:ext cx="542191" cy="1205718"/>
            </a:xfrm>
            <a:custGeom>
              <a:avLst/>
              <a:gdLst>
                <a:gd name="connsiteX0" fmla="*/ 0 w 542191"/>
                <a:gd name="connsiteY0" fmla="*/ 1205718 h 1205718"/>
                <a:gd name="connsiteX1" fmla="*/ 0 w 542191"/>
                <a:gd name="connsiteY1" fmla="*/ 304982 h 1205718"/>
                <a:gd name="connsiteX2" fmla="*/ 237209 w 542191"/>
                <a:gd name="connsiteY2" fmla="*/ 67773 h 1205718"/>
                <a:gd name="connsiteX3" fmla="*/ 406643 w 542191"/>
                <a:gd name="connsiteY3" fmla="*/ 67774 h 1205718"/>
                <a:gd name="connsiteX4" fmla="*/ 406643 w 542191"/>
                <a:gd name="connsiteY4" fmla="*/ 0 h 1205718"/>
                <a:gd name="connsiteX5" fmla="*/ 542191 w 542191"/>
                <a:gd name="connsiteY5" fmla="*/ 135548 h 1205718"/>
                <a:gd name="connsiteX6" fmla="*/ 406643 w 542191"/>
                <a:gd name="connsiteY6" fmla="*/ 271096 h 1205718"/>
                <a:gd name="connsiteX7" fmla="*/ 406643 w 542191"/>
                <a:gd name="connsiteY7" fmla="*/ 203322 h 1205718"/>
                <a:gd name="connsiteX8" fmla="*/ 237209 w 542191"/>
                <a:gd name="connsiteY8" fmla="*/ 203322 h 1205718"/>
                <a:gd name="connsiteX9" fmla="*/ 135548 w 542191"/>
                <a:gd name="connsiteY9" fmla="*/ 304983 h 1205718"/>
                <a:gd name="connsiteX10" fmla="*/ 135548 w 542191"/>
                <a:gd name="connsiteY10" fmla="*/ 1205718 h 1205718"/>
                <a:gd name="connsiteX11" fmla="*/ 0 w 542191"/>
                <a:gd name="connsiteY11" fmla="*/ 1205718 h 1205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191" h="1205718" fill="none" extrusionOk="0">
                  <a:moveTo>
                    <a:pt x="0" y="1205718"/>
                  </a:moveTo>
                  <a:cubicBezTo>
                    <a:pt x="-16367" y="1054412"/>
                    <a:pt x="77002" y="592927"/>
                    <a:pt x="0" y="304982"/>
                  </a:cubicBezTo>
                  <a:cubicBezTo>
                    <a:pt x="12736" y="185555"/>
                    <a:pt x="103420" y="70133"/>
                    <a:pt x="237209" y="67773"/>
                  </a:cubicBezTo>
                  <a:cubicBezTo>
                    <a:pt x="256262" y="56671"/>
                    <a:pt x="339743" y="57253"/>
                    <a:pt x="406643" y="67774"/>
                  </a:cubicBezTo>
                  <a:cubicBezTo>
                    <a:pt x="411216" y="43309"/>
                    <a:pt x="402331" y="22768"/>
                    <a:pt x="406643" y="0"/>
                  </a:cubicBezTo>
                  <a:cubicBezTo>
                    <a:pt x="464291" y="34421"/>
                    <a:pt x="511213" y="115643"/>
                    <a:pt x="542191" y="135548"/>
                  </a:cubicBezTo>
                  <a:cubicBezTo>
                    <a:pt x="533606" y="154802"/>
                    <a:pt x="456613" y="245028"/>
                    <a:pt x="406643" y="271096"/>
                  </a:cubicBezTo>
                  <a:cubicBezTo>
                    <a:pt x="402698" y="258493"/>
                    <a:pt x="406224" y="217772"/>
                    <a:pt x="406643" y="203322"/>
                  </a:cubicBezTo>
                  <a:cubicBezTo>
                    <a:pt x="384431" y="211438"/>
                    <a:pt x="272982" y="212325"/>
                    <a:pt x="237209" y="203322"/>
                  </a:cubicBezTo>
                  <a:cubicBezTo>
                    <a:pt x="179103" y="203791"/>
                    <a:pt x="129878" y="243501"/>
                    <a:pt x="135548" y="304983"/>
                  </a:cubicBezTo>
                  <a:cubicBezTo>
                    <a:pt x="118424" y="697305"/>
                    <a:pt x="156040" y="978459"/>
                    <a:pt x="135548" y="1205718"/>
                  </a:cubicBezTo>
                  <a:cubicBezTo>
                    <a:pt x="119199" y="1204203"/>
                    <a:pt x="39509" y="1215140"/>
                    <a:pt x="0" y="1205718"/>
                  </a:cubicBezTo>
                  <a:close/>
                </a:path>
                <a:path w="542191" h="1205718" stroke="0" extrusionOk="0">
                  <a:moveTo>
                    <a:pt x="0" y="1205718"/>
                  </a:moveTo>
                  <a:cubicBezTo>
                    <a:pt x="-52443" y="1003313"/>
                    <a:pt x="49722" y="517917"/>
                    <a:pt x="0" y="304982"/>
                  </a:cubicBezTo>
                  <a:cubicBezTo>
                    <a:pt x="7060" y="174746"/>
                    <a:pt x="106301" y="77732"/>
                    <a:pt x="237209" y="67773"/>
                  </a:cubicBezTo>
                  <a:cubicBezTo>
                    <a:pt x="319677" y="62827"/>
                    <a:pt x="373794" y="82921"/>
                    <a:pt x="406643" y="67774"/>
                  </a:cubicBezTo>
                  <a:cubicBezTo>
                    <a:pt x="408619" y="56262"/>
                    <a:pt x="405071" y="19420"/>
                    <a:pt x="406643" y="0"/>
                  </a:cubicBezTo>
                  <a:cubicBezTo>
                    <a:pt x="465781" y="40369"/>
                    <a:pt x="498510" y="74193"/>
                    <a:pt x="542191" y="135548"/>
                  </a:cubicBezTo>
                  <a:cubicBezTo>
                    <a:pt x="479882" y="181726"/>
                    <a:pt x="423271" y="237476"/>
                    <a:pt x="406643" y="271096"/>
                  </a:cubicBezTo>
                  <a:cubicBezTo>
                    <a:pt x="406362" y="260509"/>
                    <a:pt x="411155" y="217754"/>
                    <a:pt x="406643" y="203322"/>
                  </a:cubicBezTo>
                  <a:cubicBezTo>
                    <a:pt x="337366" y="196402"/>
                    <a:pt x="263633" y="216098"/>
                    <a:pt x="237209" y="203322"/>
                  </a:cubicBezTo>
                  <a:cubicBezTo>
                    <a:pt x="187220" y="201870"/>
                    <a:pt x="133668" y="249220"/>
                    <a:pt x="135548" y="304983"/>
                  </a:cubicBezTo>
                  <a:cubicBezTo>
                    <a:pt x="60270" y="723680"/>
                    <a:pt x="142762" y="874392"/>
                    <a:pt x="135548" y="1205718"/>
                  </a:cubicBezTo>
                  <a:cubicBezTo>
                    <a:pt x="85811" y="1198440"/>
                    <a:pt x="24662" y="1204167"/>
                    <a:pt x="0" y="1205718"/>
                  </a:cubicBezTo>
                  <a:close/>
                </a:path>
              </a:pathLst>
            </a:custGeom>
            <a:ln>
              <a:solidFill>
                <a:schemeClr val="accent2"/>
              </a:solidFill>
              <a:extLst>
                <a:ext uri="{C807C97D-BFC1-408E-A445-0C87EB9F89A2}">
                  <ask:lineSketchStyleProps xmlns:ask="http://schemas.microsoft.com/office/drawing/2018/sketchyshapes" sd="619425241">
                    <a:prstGeom prst="bentArrow">
                      <a:avLst/>
                    </a:prstGeom>
                    <ask:type>
                      <ask:lineSketchCurved/>
                    </ask:type>
                  </ask:lineSketchStyleProps>
                </a:ext>
              </a:extLs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656320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12192000" cy="6858000"/>
          </a:xfrm>
        </p:spPr>
      </p:pic>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r>
              <a:rPr lang="en-US" dirty="0"/>
              <a:t>Is Agile the Right Choice?</a:t>
            </a:r>
          </a:p>
        </p:txBody>
      </p:sp>
    </p:spTree>
    <p:extLst>
      <p:ext uri="{BB962C8B-B14F-4D97-AF65-F5344CB8AC3E}">
        <p14:creationId xmlns:p14="http://schemas.microsoft.com/office/powerpoint/2010/main" val="3017800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130AB-0E98-2CA4-E2A7-E0BCF64AC3FF}"/>
              </a:ext>
            </a:extLst>
          </p:cNvPr>
          <p:cNvSpPr>
            <a:spLocks noGrp="1"/>
          </p:cNvSpPr>
          <p:nvPr>
            <p:ph type="title"/>
          </p:nvPr>
        </p:nvSpPr>
        <p:spPr/>
        <p:txBody>
          <a:bodyPr/>
          <a:lstStyle/>
          <a:p>
            <a:r>
              <a:rPr lang="en-US" dirty="0"/>
              <a:t>Is Agile the Right Choice?</a:t>
            </a:r>
          </a:p>
        </p:txBody>
      </p:sp>
      <p:graphicFrame>
        <p:nvGraphicFramePr>
          <p:cNvPr id="14" name="Content Placeholder 13">
            <a:extLst>
              <a:ext uri="{FF2B5EF4-FFF2-40B4-BE49-F238E27FC236}">
                <a16:creationId xmlns:a16="http://schemas.microsoft.com/office/drawing/2014/main" id="{1E074F40-45BB-B2FF-AC48-28F91D30A8E9}"/>
              </a:ext>
            </a:extLst>
          </p:cNvPr>
          <p:cNvGraphicFramePr>
            <a:graphicFrameLocks noGrp="1"/>
          </p:cNvGraphicFramePr>
          <p:nvPr>
            <p:ph idx="1"/>
            <p:extLst>
              <p:ext uri="{D42A27DB-BD31-4B8C-83A1-F6EECF244321}">
                <p14:modId xmlns:p14="http://schemas.microsoft.com/office/powerpoint/2010/main" val="935581660"/>
              </p:ext>
            </p:extLst>
          </p:nvPr>
        </p:nvGraphicFramePr>
        <p:xfrm>
          <a:off x="550863" y="1456661"/>
          <a:ext cx="11090274" cy="46361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236DD62C-ABFC-C71F-97F9-21C0971C1C61}"/>
              </a:ext>
            </a:extLst>
          </p:cNvPr>
          <p:cNvSpPr>
            <a:spLocks noGrp="1"/>
          </p:cNvSpPr>
          <p:nvPr>
            <p:ph type="sldNum" sz="quarter" idx="12"/>
          </p:nvPr>
        </p:nvSpPr>
        <p:spPr/>
        <p:txBody>
          <a:bodyPr/>
          <a:lstStyle/>
          <a:p>
            <a:fld id="{DBA1B0FB-D917-4C8C-928F-313BD683BF39}" type="slidenum">
              <a:rPr lang="en-US" smtClean="0"/>
              <a:t>15</a:t>
            </a:fld>
            <a:endParaRPr lang="en-US"/>
          </a:p>
        </p:txBody>
      </p:sp>
      <p:sp>
        <p:nvSpPr>
          <p:cNvPr id="12" name="Content Placeholder 2">
            <a:extLst>
              <a:ext uri="{FF2B5EF4-FFF2-40B4-BE49-F238E27FC236}">
                <a16:creationId xmlns:a16="http://schemas.microsoft.com/office/drawing/2014/main" id="{7EC5FF4C-EE93-4AC9-E554-A46EF227C29B}"/>
              </a:ext>
            </a:extLst>
          </p:cNvPr>
          <p:cNvSpPr txBox="1">
            <a:spLocks/>
          </p:cNvSpPr>
          <p:nvPr/>
        </p:nvSpPr>
        <p:spPr>
          <a:xfrm>
            <a:off x="6096000" y="2113198"/>
            <a:ext cx="5545137" cy="3979625"/>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p>
        </p:txBody>
      </p:sp>
    </p:spTree>
    <p:extLst>
      <p:ext uri="{BB962C8B-B14F-4D97-AF65-F5344CB8AC3E}">
        <p14:creationId xmlns:p14="http://schemas.microsoft.com/office/powerpoint/2010/main" val="3958543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a:bodyPr>
          <a:lstStyle/>
          <a:p>
            <a:r>
              <a:rPr lang="en-US" dirty="0"/>
              <a:t>Keep control of your projects and make the switch to Agile!</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Tree>
    <p:extLst>
      <p:ext uri="{BB962C8B-B14F-4D97-AF65-F5344CB8AC3E}">
        <p14:creationId xmlns:p14="http://schemas.microsoft.com/office/powerpoint/2010/main" val="3521561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12192000" cy="6858000"/>
          </a:xfrm>
        </p:spPr>
      </p:pic>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r>
              <a:rPr lang="en-US" dirty="0"/>
              <a:t>How To Make It Happen</a:t>
            </a:r>
          </a:p>
        </p:txBody>
      </p:sp>
    </p:spTree>
    <p:extLst>
      <p:ext uri="{BB962C8B-B14F-4D97-AF65-F5344CB8AC3E}">
        <p14:creationId xmlns:p14="http://schemas.microsoft.com/office/powerpoint/2010/main" val="2020192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7" name="Freeform: Shape 10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Oval 10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Oval 11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3" name="Group 11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14" name="Freeform: Shape 11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6" name="Oval 11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Oval 11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19" name="Rectangle 11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6312CF5-FF3F-CAA7-9F12-B52DBC6DF977}"/>
              </a:ext>
            </a:extLst>
          </p:cNvPr>
          <p:cNvSpPr txBox="1"/>
          <p:nvPr/>
        </p:nvSpPr>
        <p:spPr>
          <a:xfrm>
            <a:off x="549024" y="2631885"/>
            <a:ext cx="3752195" cy="1158160"/>
          </a:xfrm>
          <a:prstGeom prst="rect">
            <a:avLst/>
          </a:prstGeom>
        </p:spPr>
        <p:txBody>
          <a:bodyPr vert="horz" wrap="square" lIns="0" tIns="0" rIns="0" bIns="0" rtlCol="0" anchor="b" anchorCtr="0">
            <a:normAutofit/>
          </a:bodyPr>
          <a:lstStyle/>
          <a:p>
            <a:pPr>
              <a:spcBef>
                <a:spcPct val="0"/>
              </a:spcBef>
              <a:spcAft>
                <a:spcPts val="600"/>
              </a:spcAft>
            </a:pPr>
            <a:r>
              <a:rPr lang="en-US" sz="6000" kern="1200" dirty="0">
                <a:ln w="12700" cap="rnd" cmpd="sng">
                  <a:noFill/>
                </a:ln>
                <a:solidFill>
                  <a:schemeClr val="tx1"/>
                </a:solidFill>
                <a:effectLst>
                  <a:outerShdw dist="25400" dir="2400000" algn="tl" rotWithShape="0">
                    <a:schemeClr val="bg1">
                      <a:lumMod val="95000"/>
                      <a:lumOff val="5000"/>
                      <a:alpha val="40000"/>
                    </a:schemeClr>
                  </a:outerShdw>
                </a:effectLst>
                <a:latin typeface="+mj-lt"/>
                <a:ea typeface="+mj-ea"/>
                <a:cs typeface="+mj-cs"/>
              </a:rPr>
              <a:t>Questions?</a:t>
            </a:r>
          </a:p>
        </p:txBody>
      </p:sp>
      <p:grpSp>
        <p:nvGrpSpPr>
          <p:cNvPr id="121" name="Group 120">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122" name="Freeform: Shape 121">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3" name="Oval 122">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8" name="Picture 7" descr="Wooden blocks with question marks">
            <a:extLst>
              <a:ext uri="{FF2B5EF4-FFF2-40B4-BE49-F238E27FC236}">
                <a16:creationId xmlns:a16="http://schemas.microsoft.com/office/drawing/2014/main" id="{4381ECFB-5AB1-22C0-0D88-22B3118BEBBE}"/>
              </a:ext>
            </a:extLst>
          </p:cNvPr>
          <p:cNvPicPr>
            <a:picLocks noChangeAspect="1"/>
          </p:cNvPicPr>
          <p:nvPr/>
        </p:nvPicPr>
        <p:blipFill rotWithShape="1">
          <a:blip r:embed="rId3"/>
          <a:srcRect l="8330" r="19171" b="-1"/>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125" name="Rectangle 124">
            <a:extLst>
              <a:ext uri="{FF2B5EF4-FFF2-40B4-BE49-F238E27FC236}">
                <a16:creationId xmlns:a16="http://schemas.microsoft.com/office/drawing/2014/main" id="{41AC6C06-99FE-4BA1-BC82-8406A424C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Slide Number Placeholder 3">
            <a:extLst>
              <a:ext uri="{FF2B5EF4-FFF2-40B4-BE49-F238E27FC236}">
                <a16:creationId xmlns:a16="http://schemas.microsoft.com/office/drawing/2014/main" id="{FF12CD4F-4B80-3880-5414-5D07E557C4FD}"/>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18</a:t>
            </a:fld>
            <a:endParaRPr lang="en-US">
              <a:solidFill>
                <a:schemeClr val="tx1">
                  <a:alpha val="80000"/>
                </a:schemeClr>
              </a:solidFill>
            </a:endParaRPr>
          </a:p>
        </p:txBody>
      </p:sp>
    </p:spTree>
    <p:extLst>
      <p:ext uri="{BB962C8B-B14F-4D97-AF65-F5344CB8AC3E}">
        <p14:creationId xmlns:p14="http://schemas.microsoft.com/office/powerpoint/2010/main" val="3948395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419548"/>
            <a:ext cx="11097551" cy="1461727"/>
          </a:xfrm>
        </p:spPr>
        <p:txBody>
          <a:bodyPr>
            <a:normAutofit/>
          </a:bodyPr>
          <a:lstStyle/>
          <a:p>
            <a:r>
              <a:rPr lang="en-US" dirty="0"/>
              <a:t>References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1177962"/>
            <a:ext cx="11043942" cy="5130763"/>
          </a:xfrm>
        </p:spPr>
        <p:txBody>
          <a:bodyPr/>
          <a:lstStyle/>
          <a:p>
            <a:pPr marL="457200" marR="0" indent="-457200">
              <a:lnSpc>
                <a:spcPct val="100000"/>
              </a:lnSpc>
              <a:spcBef>
                <a:spcPts val="0"/>
              </a:spcBef>
              <a:spcAft>
                <a:spcPts val="800"/>
              </a:spcAft>
              <a:buNone/>
            </a:pP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Bush, C. (2022, January 2). </a:t>
            </a:r>
            <a:r>
              <a:rPr lang="en-US" sz="1400" i="1"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Module 7: Final Project Submission</a:t>
            </a: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 Retrieved from CS250 Course Tips: https://clintonbush.notion.site/Module-7-Final-Project-Submission-580217d438b94f0cbe6a41977f49604b</a:t>
            </a:r>
          </a:p>
          <a:p>
            <a:pPr marL="457200" marR="0" lvl="0" indent="-457200" algn="l" defTabSz="914400" rtl="0" eaLnBrk="1" fontAlgn="auto" latinLnBrk="0" hangingPunct="1">
              <a:lnSpc>
                <a:spcPct val="100000"/>
              </a:lnSpc>
              <a:spcBef>
                <a:spcPts val="0"/>
              </a:spcBef>
              <a:spcAft>
                <a:spcPts val="800"/>
              </a:spcAft>
              <a:buClrTx/>
              <a:buSzTx/>
              <a:buFontTx/>
              <a:buNone/>
              <a:tabLst/>
              <a:defRPr/>
            </a:pP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Cobb, C. (2015). </a:t>
            </a:r>
            <a:r>
              <a:rPr lang="en-US" sz="1400" i="1"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The Project Manager’s Guide to Mastering Agile : Principles and Practices for an Adaptive Approach</a:t>
            </a: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 Wiley.</a:t>
            </a:r>
          </a:p>
          <a:p>
            <a:pPr marL="457200" marR="0" indent="-457200">
              <a:lnSpc>
                <a:spcPct val="100000"/>
              </a:lnSpc>
              <a:spcBef>
                <a:spcPts val="0"/>
              </a:spcBef>
              <a:spcAft>
                <a:spcPts val="800"/>
              </a:spcAft>
              <a:buNone/>
            </a:pP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Dukes, F. (2023, July 6). </a:t>
            </a:r>
            <a:r>
              <a:rPr lang="en-US" sz="1400" i="1"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Agile Role - Scrum Master</a:t>
            </a: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 Retrieved from learn.snhu.edu: https://learn.snhu.edu/d2l/le/1359349/discussions/threads/26518448/View</a:t>
            </a:r>
          </a:p>
          <a:p>
            <a:pPr marL="457200" marR="0" indent="-457200">
              <a:lnSpc>
                <a:spcPct val="100000"/>
              </a:lnSpc>
              <a:spcBef>
                <a:spcPts val="0"/>
              </a:spcBef>
              <a:spcAft>
                <a:spcPts val="800"/>
              </a:spcAft>
              <a:buNone/>
            </a:pPr>
            <a:r>
              <a:rPr lang="en-US" sz="1400" kern="100" dirty="0" err="1">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Glamazdina</a:t>
            </a: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 Y. (2021, September 15). </a:t>
            </a:r>
            <a:r>
              <a:rPr lang="en-US" sz="1400" i="1"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A Guide to the Agile Software Development Life Cycle (SDLC)</a:t>
            </a: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 Retrieved from </a:t>
            </a:r>
            <a:r>
              <a:rPr lang="en-US" sz="1400" kern="100" dirty="0" err="1">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Brocoders</a:t>
            </a: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 https://brocoders.com/blog/agile-software-development-life-cycle/#when-to-choose-agile</a:t>
            </a:r>
          </a:p>
          <a:p>
            <a:pPr marL="457200" marR="0" indent="-457200">
              <a:lnSpc>
                <a:spcPct val="100000"/>
              </a:lnSpc>
              <a:spcBef>
                <a:spcPts val="0"/>
              </a:spcBef>
              <a:spcAft>
                <a:spcPts val="800"/>
              </a:spcAft>
              <a:buNone/>
            </a:pPr>
            <a:r>
              <a:rPr lang="en-US" sz="1400" kern="100" dirty="0" err="1">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Hoory</a:t>
            </a: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 L., &amp; Bottorff, C. (2022, August 10). </a:t>
            </a:r>
            <a:r>
              <a:rPr lang="en-US" sz="1400" i="1"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Agile Vs. Waterfall: Which Project Management Methodology Is Best For You?</a:t>
            </a: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 Retrieved from Forbes: https://www.forbes.com/advisor/business/agile-vs-waterfall-methodology/#:~:text=The%20main%20difference%20is%20that,different%20phases%20of%20the%20project.</a:t>
            </a:r>
          </a:p>
          <a:p>
            <a:pPr marL="457200" marR="0" indent="-457200">
              <a:lnSpc>
                <a:spcPct val="100000"/>
              </a:lnSpc>
              <a:spcBef>
                <a:spcPts val="0"/>
              </a:spcBef>
              <a:spcAft>
                <a:spcPts val="800"/>
              </a:spcAft>
              <a:buNone/>
            </a:pPr>
            <a:r>
              <a:rPr lang="en-US" sz="1400" i="1"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Module One: SDLC Methodologies.</a:t>
            </a: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 (n.d.). Retrieved from CS250 Software Development Lifecycle: http://snhu-media.snhu.edu/files/course_repository/undergraduate/cs/cs250/storyline/mod1/story_html5.html</a:t>
            </a:r>
          </a:p>
          <a:p>
            <a:pPr marL="457200" marR="0" lvl="0" indent="-457200" algn="l" defTabSz="914400" rtl="0" eaLnBrk="1" fontAlgn="auto" latinLnBrk="0" hangingPunct="1">
              <a:lnSpc>
                <a:spcPct val="100000"/>
              </a:lnSpc>
              <a:spcBef>
                <a:spcPts val="0"/>
              </a:spcBef>
              <a:spcAft>
                <a:spcPts val="800"/>
              </a:spcAft>
              <a:buClrTx/>
              <a:buSzTx/>
              <a:buFontTx/>
              <a:buNone/>
              <a:tabLst/>
              <a:defRPr/>
            </a:pP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a:t>
            </a:r>
            <a:r>
              <a:rPr lang="en-US" sz="1400" kern="100" dirty="0" err="1">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OeLean</a:t>
            </a: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 (2020, March 8). </a:t>
            </a:r>
            <a:r>
              <a:rPr lang="en-US" sz="1400" i="1"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Agile vs Waterfall Methodology | Difference between Agile and Waterfall | What to choose?</a:t>
            </a: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 [Video]. </a:t>
            </a:r>
            <a:r>
              <a:rPr lang="en-US" sz="1400" kern="100" dirty="0" err="1">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Youtube</a:t>
            </a: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 https://www.youtube.com/watch?v=5RocT_OdQcA</a:t>
            </a:r>
          </a:p>
          <a:p>
            <a:pPr marL="457200" marR="0" indent="-457200">
              <a:lnSpc>
                <a:spcPct val="100000"/>
              </a:lnSpc>
              <a:spcBef>
                <a:spcPts val="0"/>
              </a:spcBef>
              <a:spcAft>
                <a:spcPts val="800"/>
              </a:spcAft>
              <a:buNone/>
            </a:pP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Overeem, B. (2016, July). </a:t>
            </a:r>
            <a:r>
              <a:rPr lang="en-US" sz="1400" i="1"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Characteristics of a Great Scrum Team</a:t>
            </a: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 Retrieved from Scrum.org: chrome-extension://</a:t>
            </a:r>
            <a:r>
              <a:rPr lang="en-US" sz="1400" kern="100" dirty="0" err="1">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efaidnbmnnnibpcajpcglclefindmkaj</a:t>
            </a: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/https://scrumorg-website-prod.s3.amazonaws.com/drupal/2016-08/Characteristics%20of%20a%20Great%20Scrum%20Team.pdf</a:t>
            </a:r>
          </a:p>
          <a:p>
            <a:pPr marL="457200" marR="0" indent="-457200">
              <a:lnSpc>
                <a:spcPct val="100000"/>
              </a:lnSpc>
              <a:spcBef>
                <a:spcPts val="0"/>
              </a:spcBef>
              <a:spcAft>
                <a:spcPts val="800"/>
              </a:spcAft>
              <a:buNone/>
            </a:pPr>
            <a:r>
              <a:rPr lang="en-US" sz="1400" kern="100" dirty="0" err="1">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Reindl</a:t>
            </a: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 S. (2015, October 20). </a:t>
            </a:r>
            <a:r>
              <a:rPr lang="en-US" sz="1400" i="1"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The Role of a Professional Tester in an Agile World</a:t>
            </a: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 Retrieved from Scrum.org: https://www.scrum.org/resources/blog/role-professional-tester-agile-world</a:t>
            </a:r>
          </a:p>
          <a:p>
            <a:pPr marL="457200" marR="0" indent="-457200">
              <a:lnSpc>
                <a:spcPct val="100000"/>
              </a:lnSpc>
              <a:spcBef>
                <a:spcPts val="0"/>
              </a:spcBef>
              <a:spcAft>
                <a:spcPts val="800"/>
              </a:spcAft>
              <a:buNone/>
            </a:pPr>
            <a:r>
              <a:rPr lang="en-US" sz="1400" kern="100" dirty="0" err="1">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Sliger</a:t>
            </a: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 M. (2011, October 22). </a:t>
            </a:r>
            <a:r>
              <a:rPr lang="en-US" sz="1400" i="1"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Agile project management with Scrum</a:t>
            </a:r>
            <a:r>
              <a:rPr lang="en-US" sz="1400" kern="1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 Retrieved from PMI: https://www.pmi.org/learning/library/agile-project-management-scrum-6269#:~:text=At%20the%20end%20of%20the,to%20learn%20how%20to%20improve.</a:t>
            </a:r>
          </a:p>
          <a:p>
            <a:pPr marL="0" indent="-457200">
              <a:buNone/>
            </a:pPr>
            <a:endParaRPr lang="en-US" sz="1200" dirty="0">
              <a:solidFill>
                <a:schemeClr val="tx1"/>
              </a:solidFill>
              <a:latin typeface="Arial Narrow" panose="020B0606020202030204" pitchFamily="34" charset="0"/>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91345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dirty="0"/>
              <a:t>Roles of the Scrum-Agile Team</a:t>
            </a:r>
          </a:p>
          <a:p>
            <a:r>
              <a:rPr lang="en-US" dirty="0"/>
              <a:t>Phases of the SDLC</a:t>
            </a:r>
          </a:p>
          <a:p>
            <a:r>
              <a:rPr lang="en-US" dirty="0"/>
              <a:t>Waterfall vs Agile</a:t>
            </a:r>
          </a:p>
          <a:p>
            <a:r>
              <a:rPr lang="en-US" dirty="0"/>
              <a:t>Is Agile the Right Choice?</a:t>
            </a:r>
          </a:p>
          <a:p>
            <a:r>
              <a:rPr lang="en-US" dirty="0"/>
              <a:t>Summary</a:t>
            </a:r>
          </a:p>
          <a:p>
            <a:r>
              <a:rPr lang="en-US" dirty="0"/>
              <a:t>How To Make It Happen</a:t>
            </a:r>
          </a:p>
          <a:p>
            <a:r>
              <a:rPr lang="en-US" dirty="0"/>
              <a:t>Q &amp; A</a:t>
            </a: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a:t>Introduction</a:t>
            </a:r>
            <a:endParaRPr lang="en-US" dirty="0"/>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12192000" cy="6858000"/>
          </a:xfrm>
        </p:spPr>
      </p:pic>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r>
              <a:rPr lang="en-US" dirty="0"/>
              <a:t>Roles of the Scrum-Agile</a:t>
            </a:r>
            <a:br>
              <a:rPr lang="en-US" dirty="0"/>
            </a:br>
            <a:r>
              <a:rPr lang="en-US" dirty="0"/>
              <a:t>Team</a:t>
            </a:r>
          </a:p>
        </p:txBody>
      </p:sp>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dirty="0"/>
              <a:t>Roles of the Scrum-Agile Team</a:t>
            </a:r>
          </a:p>
        </p:txBody>
      </p:sp>
      <p:pic>
        <p:nvPicPr>
          <p:cNvPr id="17" name="Picture Placeholder 16" descr="Person holding a soccer ball">
            <a:extLst>
              <a:ext uri="{FF2B5EF4-FFF2-40B4-BE49-F238E27FC236}">
                <a16:creationId xmlns:a16="http://schemas.microsoft.com/office/drawing/2014/main" id="{05ED5B1E-974F-476C-A3C9-572D3602E95E}"/>
              </a:ext>
            </a:extLst>
          </p:cNvPr>
          <p:cNvPicPr preferRelativeResize="0">
            <a:picLocks noGrp="1" noChangeAspect="1"/>
          </p:cNvPicPr>
          <p:nvPr>
            <p:ph type="pic" sz="quarter" idx="13"/>
          </p:nvPr>
        </p:nvPicPr>
        <p:blipFill>
          <a:blip r:embed="rId3"/>
          <a:srcRect/>
          <a:stretch/>
        </p:blipFill>
        <p:spPr>
          <a:xfrm>
            <a:off x="1078992" y="1990724"/>
            <a:ext cx="1691640" cy="1435608"/>
          </a:xfrm>
        </p:spPr>
      </p:pic>
      <p:pic>
        <p:nvPicPr>
          <p:cNvPr id="36" name="Picture Placeholder 35">
            <a:extLst>
              <a:ext uri="{FF2B5EF4-FFF2-40B4-BE49-F238E27FC236}">
                <a16:creationId xmlns:a16="http://schemas.microsoft.com/office/drawing/2014/main" id="{F3CCCCDF-EA66-4F5E-98F3-A05239CBBAC4}"/>
              </a:ext>
            </a:extLst>
          </p:cNvPr>
          <p:cNvPicPr>
            <a:picLocks noGrp="1" noChangeAspect="1"/>
          </p:cNvPicPr>
          <p:nvPr>
            <p:ph type="pic" sz="quarter" idx="14"/>
          </p:nvPr>
        </p:nvPicPr>
        <p:blipFill>
          <a:blip r:embed="rId4">
            <a:extLst>
              <a:ext uri="{837473B0-CC2E-450A-ABE3-18F120FF3D39}">
                <a1611:picAttrSrcUrl xmlns:a1611="http://schemas.microsoft.com/office/drawing/2016/11/main" r:id="rId5"/>
              </a:ext>
            </a:extLst>
          </a:blip>
          <a:srcRect/>
          <a:stretch/>
        </p:blipFill>
        <p:spPr>
          <a:xfrm>
            <a:off x="3838384" y="1990724"/>
            <a:ext cx="1691640" cy="1435608"/>
          </a:xfrm>
        </p:spPr>
      </p:pic>
      <p:pic>
        <p:nvPicPr>
          <p:cNvPr id="38" name="Picture Placeholder 37" descr="Woman using cell phone at digital data science display">
            <a:extLst>
              <a:ext uri="{FF2B5EF4-FFF2-40B4-BE49-F238E27FC236}">
                <a16:creationId xmlns:a16="http://schemas.microsoft.com/office/drawing/2014/main" id="{8A6BB597-41F4-432E-8432-8F39511B2941}"/>
              </a:ext>
            </a:extLst>
          </p:cNvPr>
          <p:cNvPicPr>
            <a:picLocks noGrp="1" noChangeAspect="1"/>
          </p:cNvPicPr>
          <p:nvPr>
            <p:ph type="pic" sz="quarter" idx="15"/>
          </p:nvPr>
        </p:nvPicPr>
        <p:blipFill>
          <a:blip r:embed="rId6"/>
          <a:srcRect/>
          <a:stretch/>
        </p:blipFill>
        <p:spPr>
          <a:xfrm>
            <a:off x="6661976" y="1993392"/>
            <a:ext cx="1691640" cy="1435608"/>
          </a:xfrm>
        </p:spPr>
      </p:pic>
      <p:pic>
        <p:nvPicPr>
          <p:cNvPr id="40" name="Picture Placeholder 39" descr="Adult at laptop writing in journal">
            <a:extLst>
              <a:ext uri="{FF2B5EF4-FFF2-40B4-BE49-F238E27FC236}">
                <a16:creationId xmlns:a16="http://schemas.microsoft.com/office/drawing/2014/main" id="{76B2FC80-9F3B-46D8-94D9-882D90A858F6}"/>
              </a:ext>
            </a:extLst>
          </p:cNvPr>
          <p:cNvPicPr>
            <a:picLocks noGrp="1" noChangeAspect="1"/>
          </p:cNvPicPr>
          <p:nvPr>
            <p:ph type="pic" sz="quarter" idx="16"/>
          </p:nvPr>
        </p:nvPicPr>
        <p:blipFill>
          <a:blip r:embed="rId7"/>
          <a:srcRect/>
          <a:stretch/>
        </p:blipFill>
        <p:spPr>
          <a:xfrm>
            <a:off x="9485568" y="1990724"/>
            <a:ext cx="1691640" cy="1435608"/>
          </a:xfrm>
        </p:spPr>
      </p:pic>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079500" y="3781425"/>
            <a:ext cx="1711325" cy="365760"/>
          </a:xfrm>
        </p:spPr>
        <p:txBody>
          <a:bodyPr/>
          <a:lstStyle/>
          <a:p>
            <a:r>
              <a:rPr lang="en-US" dirty="0"/>
              <a:t>Scrum Master</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753293" y="3781425"/>
            <a:ext cx="1940442" cy="365760"/>
          </a:xfrm>
        </p:spPr>
        <p:txBody>
          <a:bodyPr/>
          <a:lstStyle/>
          <a:p>
            <a:r>
              <a:rPr lang="en-US" dirty="0"/>
              <a:t>Product Owner	</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662743" y="3781425"/>
            <a:ext cx="1711325" cy="365760"/>
          </a:xfrm>
        </p:spPr>
        <p:txBody>
          <a:bodyPr/>
          <a:lstStyle/>
          <a:p>
            <a:r>
              <a:rPr lang="en-US" dirty="0"/>
              <a:t>Developer</a:t>
            </a:r>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9433112" y="3787288"/>
            <a:ext cx="1711325" cy="365760"/>
          </a:xfrm>
        </p:spPr>
        <p:txBody>
          <a:bodyPr/>
          <a:lstStyle/>
          <a:p>
            <a:r>
              <a:rPr lang="en-US" dirty="0"/>
              <a:t>Tester</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Tree>
    <p:extLst>
      <p:ext uri="{BB962C8B-B14F-4D97-AF65-F5344CB8AC3E}">
        <p14:creationId xmlns:p14="http://schemas.microsoft.com/office/powerpoint/2010/main" val="2979876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43" name="Freeform: Shape 14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4" name="Oval 14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Oval 14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Freeform: Shape 14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48" name="Rectangle 14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6"/>
            <a:ext cx="4520866" cy="880804"/>
          </a:xfrm>
        </p:spPr>
        <p:txBody>
          <a:bodyPr vert="horz" wrap="square" lIns="0" tIns="0" rIns="0" bIns="0" rtlCol="0" anchor="b" anchorCtr="0">
            <a:normAutofit/>
          </a:bodyPr>
          <a:lstStyle/>
          <a:p>
            <a:pPr>
              <a:lnSpc>
                <a:spcPct val="100000"/>
              </a:lnSpc>
            </a:pPr>
            <a:r>
              <a:rPr lang="en-US" sz="4800" kern="1200" dirty="0">
                <a:solidFill>
                  <a:schemeClr val="tx1"/>
                </a:solidFill>
                <a:latin typeface="+mj-lt"/>
                <a:ea typeface="+mj-ea"/>
                <a:cs typeface="+mj-cs"/>
              </a:rPr>
              <a:t>Scrum Master</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988529" y="1696255"/>
            <a:ext cx="2580972" cy="4810957"/>
          </a:xfrm>
        </p:spPr>
        <p:txBody>
          <a:bodyPr vert="horz" wrap="square" lIns="0" tIns="0" rIns="0" bIns="0" rtlCol="0" anchor="t">
            <a:normAutofit/>
          </a:bodyPr>
          <a:lstStyle/>
          <a:p>
            <a:pPr marL="285750">
              <a:lnSpc>
                <a:spcPct val="100000"/>
              </a:lnSpc>
              <a:buFont typeface="Arial" panose="020B0604020202020204" pitchFamily="34" charset="0"/>
              <a:buChar char="•"/>
            </a:pPr>
            <a:r>
              <a:rPr lang="en-US" dirty="0"/>
              <a:t>Facilitator</a:t>
            </a:r>
          </a:p>
          <a:p>
            <a:pPr marL="285750">
              <a:lnSpc>
                <a:spcPct val="100000"/>
              </a:lnSpc>
              <a:buFont typeface="Arial" panose="020B0604020202020204" pitchFamily="34" charset="0"/>
              <a:buChar char="•"/>
            </a:pPr>
            <a:r>
              <a:rPr lang="en-US" dirty="0"/>
              <a:t>Servant Leader</a:t>
            </a:r>
          </a:p>
          <a:p>
            <a:pPr marL="285750">
              <a:lnSpc>
                <a:spcPct val="100000"/>
              </a:lnSpc>
              <a:buFont typeface="Arial" panose="020B0604020202020204" pitchFamily="34" charset="0"/>
              <a:buChar char="•"/>
            </a:pPr>
            <a:r>
              <a:rPr lang="en-US" dirty="0"/>
              <a:t>Coach</a:t>
            </a:r>
          </a:p>
          <a:p>
            <a:pPr marL="285750">
              <a:lnSpc>
                <a:spcPct val="100000"/>
              </a:lnSpc>
              <a:buFont typeface="Arial" panose="020B0604020202020204" pitchFamily="34" charset="0"/>
              <a:buChar char="•"/>
            </a:pPr>
            <a:r>
              <a:rPr lang="en-US" dirty="0"/>
              <a:t>Conflict Navigator</a:t>
            </a:r>
          </a:p>
          <a:p>
            <a:pPr marL="285750">
              <a:lnSpc>
                <a:spcPct val="100000"/>
              </a:lnSpc>
              <a:buFont typeface="Arial" panose="020B0604020202020204" pitchFamily="34" charset="0"/>
              <a:buChar char="•"/>
            </a:pPr>
            <a:r>
              <a:rPr lang="en-US" dirty="0"/>
              <a:t>Manager</a:t>
            </a:r>
          </a:p>
          <a:p>
            <a:pPr marL="285750">
              <a:lnSpc>
                <a:spcPct val="100000"/>
              </a:lnSpc>
              <a:buFont typeface="Arial" panose="020B0604020202020204" pitchFamily="34" charset="0"/>
              <a:buChar char="•"/>
            </a:pPr>
            <a:r>
              <a:rPr lang="en-US" dirty="0"/>
              <a:t>Mentor</a:t>
            </a:r>
          </a:p>
          <a:p>
            <a:pPr marL="285750">
              <a:lnSpc>
                <a:spcPct val="100000"/>
              </a:lnSpc>
              <a:buFont typeface="Arial" panose="020B0604020202020204" pitchFamily="34" charset="0"/>
              <a:buChar char="•"/>
            </a:pPr>
            <a:r>
              <a:rPr lang="en-US" dirty="0"/>
              <a:t>Teacher </a:t>
            </a:r>
          </a:p>
          <a:p>
            <a:pPr marL="57150" indent="0">
              <a:lnSpc>
                <a:spcPct val="100000"/>
              </a:lnSpc>
            </a:pPr>
            <a:r>
              <a:rPr lang="en-US" sz="1800" dirty="0"/>
              <a:t>(Overeem, 2016)</a:t>
            </a:r>
          </a:p>
          <a:p>
            <a:pPr marL="285750">
              <a:lnSpc>
                <a:spcPct val="100000"/>
              </a:lnSpc>
              <a:buFont typeface="Arial" panose="020B0604020202020204" pitchFamily="34" charset="0"/>
              <a:buChar char="•"/>
            </a:pPr>
            <a:endParaRPr lang="en-US" dirty="0"/>
          </a:p>
        </p:txBody>
      </p:sp>
      <p:pic>
        <p:nvPicPr>
          <p:cNvPr id="3" name="Picture 2" descr="Person holding a soccer ball">
            <a:extLst>
              <a:ext uri="{FF2B5EF4-FFF2-40B4-BE49-F238E27FC236}">
                <a16:creationId xmlns:a16="http://schemas.microsoft.com/office/drawing/2014/main" id="{214FF34E-DC9F-B00D-7BFE-33C90FEF5C24}"/>
              </a:ext>
            </a:extLst>
          </p:cNvPr>
          <p:cNvPicPr>
            <a:picLocks noChangeAspect="1"/>
          </p:cNvPicPr>
          <p:nvPr/>
        </p:nvPicPr>
        <p:blipFill rotWithShape="1">
          <a:blip r:embed="rId3"/>
          <a:srcRect l="30343" r="2905" b="-2"/>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150" name="Group 149">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151"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2"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3"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5" name="Oval 154">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spTree>
    <p:extLst>
      <p:ext uri="{BB962C8B-B14F-4D97-AF65-F5344CB8AC3E}">
        <p14:creationId xmlns:p14="http://schemas.microsoft.com/office/powerpoint/2010/main" val="395518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76" name="Freeform: Shape 7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Oval 7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Oval 7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Freeform: Shape 7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81" name="Rectangle 8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2" y="580363"/>
            <a:ext cx="5437188" cy="1333055"/>
          </a:xfrm>
        </p:spPr>
        <p:txBody>
          <a:bodyPr vert="horz" wrap="square" lIns="0" tIns="0" rIns="0" bIns="0" rtlCol="0" anchor="t" anchorCtr="0">
            <a:normAutofit/>
          </a:bodyPr>
          <a:lstStyle/>
          <a:p>
            <a:pPr>
              <a:lnSpc>
                <a:spcPct val="100000"/>
              </a:lnSpc>
            </a:pPr>
            <a:r>
              <a:rPr lang="en-US" sz="4800" kern="1200" dirty="0">
                <a:solidFill>
                  <a:schemeClr val="tx1"/>
                </a:solidFill>
                <a:latin typeface="+mj-lt"/>
                <a:ea typeface="+mj-ea"/>
                <a:cs typeface="+mj-cs"/>
              </a:rPr>
              <a:t>Product Owner</a:t>
            </a:r>
          </a:p>
        </p:txBody>
      </p:sp>
      <p:grpSp>
        <p:nvGrpSpPr>
          <p:cNvPr id="83" name="Group 82">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84" name="Freeform: Shape 83">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Oval 84">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 name="Picture 2">
            <a:extLst>
              <a:ext uri="{FF2B5EF4-FFF2-40B4-BE49-F238E27FC236}">
                <a16:creationId xmlns:a16="http://schemas.microsoft.com/office/drawing/2014/main" id="{214FF34E-DC9F-B00D-7BFE-33C90FEF5C24}"/>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2" b="1921"/>
          <a:stretch/>
        </p:blipFill>
        <p:spPr>
          <a:xfrm>
            <a:off x="550863" y="2530474"/>
            <a:ext cx="5773738" cy="3779838"/>
          </a:xfrm>
          <a:custGeom>
            <a:avLst/>
            <a:gdLst/>
            <a:ahLst/>
            <a:cxnLst/>
            <a:rect l="l" t="t" r="r" b="b"/>
            <a:pathLst>
              <a:path w="5773738" h="3779838">
                <a:moveTo>
                  <a:pt x="0" y="0"/>
                </a:moveTo>
                <a:lnTo>
                  <a:pt x="5773738" y="0"/>
                </a:lnTo>
                <a:lnTo>
                  <a:pt x="5773738" y="3779838"/>
                </a:lnTo>
                <a:lnTo>
                  <a:pt x="0" y="3779838"/>
                </a:lnTo>
                <a:close/>
              </a:path>
            </a:pathLst>
          </a:custGeom>
        </p:spPr>
      </p:pic>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7140575" y="1520825"/>
            <a:ext cx="4500562" cy="4572000"/>
          </a:xfrm>
        </p:spPr>
        <p:txBody>
          <a:bodyPr vert="horz" wrap="square" lIns="0" tIns="0" rIns="0" bIns="0" rtlCol="0" anchor="t">
            <a:normAutofit/>
          </a:bodyPr>
          <a:lstStyle/>
          <a:p>
            <a:pPr marL="285750">
              <a:buFont typeface="Arial" panose="020B0604020202020204" pitchFamily="34" charset="0"/>
              <a:buChar char="•"/>
            </a:pPr>
            <a:r>
              <a:rPr lang="en-US" dirty="0"/>
              <a:t>Client Liaison</a:t>
            </a:r>
          </a:p>
          <a:p>
            <a:pPr marL="285750">
              <a:buFont typeface="Arial" panose="020B0604020202020204" pitchFamily="34" charset="0"/>
              <a:buChar char="•"/>
            </a:pPr>
            <a:r>
              <a:rPr lang="en-US" dirty="0"/>
              <a:t>Creates user stories</a:t>
            </a:r>
          </a:p>
          <a:p>
            <a:pPr marL="285750">
              <a:buFont typeface="Arial" panose="020B0604020202020204" pitchFamily="34" charset="0"/>
              <a:buChar char="•"/>
            </a:pPr>
            <a:r>
              <a:rPr lang="en-US" dirty="0"/>
              <a:t>Shares the product vision</a:t>
            </a:r>
          </a:p>
          <a:p>
            <a:pPr marL="285750">
              <a:buFont typeface="Arial" panose="020B0604020202020204" pitchFamily="34" charset="0"/>
              <a:buChar char="•"/>
            </a:pPr>
            <a:r>
              <a:rPr lang="en-US" dirty="0"/>
              <a:t>Product management</a:t>
            </a:r>
          </a:p>
          <a:p>
            <a:pPr marL="285750">
              <a:buFont typeface="Arial" panose="020B0604020202020204" pitchFamily="34" charset="0"/>
              <a:buChar char="•"/>
            </a:pPr>
            <a:r>
              <a:rPr lang="en-US" dirty="0"/>
              <a:t>Manages the Product Backlog</a:t>
            </a:r>
          </a:p>
          <a:p>
            <a:pPr marL="0">
              <a:buFont typeface="Arial" panose="020B0604020202020204" pitchFamily="34" charset="0"/>
              <a:buChar char="•"/>
            </a:pPr>
            <a:r>
              <a:rPr lang="en-US" dirty="0"/>
              <a:t>(Overeem, 2016)</a:t>
            </a:r>
          </a:p>
        </p:txBody>
      </p:sp>
      <p:sp>
        <p:nvSpPr>
          <p:cNvPr id="87" name="Freeform: Shape 86">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1569559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76" name="Freeform: Shape 7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Oval 7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Oval 7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Freeform: Shape 7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81" name="Rectangle 8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549276"/>
            <a:ext cx="4196573" cy="806376"/>
          </a:xfrm>
        </p:spPr>
        <p:txBody>
          <a:bodyPr vert="horz" wrap="square" lIns="0" tIns="0" rIns="0" bIns="0" rtlCol="0" anchor="b" anchorCtr="0">
            <a:normAutofit/>
          </a:bodyPr>
          <a:lstStyle/>
          <a:p>
            <a:pPr>
              <a:lnSpc>
                <a:spcPct val="100000"/>
              </a:lnSpc>
            </a:pPr>
            <a:r>
              <a:rPr lang="en-US" sz="4800" kern="1200" dirty="0">
                <a:solidFill>
                  <a:schemeClr val="tx1"/>
                </a:solidFill>
                <a:latin typeface="+mj-lt"/>
                <a:ea typeface="+mj-ea"/>
                <a:cs typeface="+mj-cs"/>
              </a:rPr>
              <a:t>Developers</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1722474"/>
            <a:ext cx="4397749" cy="4370351"/>
          </a:xfrm>
        </p:spPr>
        <p:txBody>
          <a:bodyPr vert="horz" wrap="square" lIns="0" tIns="0" rIns="0" bIns="0" rtlCol="0" anchor="t">
            <a:normAutofit/>
          </a:bodyPr>
          <a:lstStyle/>
          <a:p>
            <a:pPr marL="342900" indent="-342900">
              <a:buFont typeface="Arial" panose="020B0604020202020204" pitchFamily="34" charset="0"/>
              <a:buChar char="•"/>
            </a:pPr>
            <a:r>
              <a:rPr lang="en-US" dirty="0"/>
              <a:t>Self-organizing</a:t>
            </a:r>
          </a:p>
          <a:p>
            <a:pPr marL="342900" indent="-342900">
              <a:buFont typeface="Arial" panose="020B0604020202020204" pitchFamily="34" charset="0"/>
              <a:buChar char="•"/>
            </a:pPr>
            <a:r>
              <a:rPr lang="en-US" dirty="0"/>
              <a:t>Multi-purpose</a:t>
            </a:r>
          </a:p>
          <a:p>
            <a:pPr marL="342900" indent="-342900">
              <a:buFont typeface="Arial" panose="020B0604020202020204" pitchFamily="34" charset="0"/>
              <a:buChar char="•"/>
            </a:pPr>
            <a:r>
              <a:rPr lang="en-US" dirty="0"/>
              <a:t>Team player</a:t>
            </a:r>
          </a:p>
          <a:p>
            <a:pPr marL="342900" indent="-342900">
              <a:buFont typeface="Arial" panose="020B0604020202020204" pitchFamily="34" charset="0"/>
              <a:buChar char="•"/>
            </a:pPr>
            <a:r>
              <a:rPr lang="en-US" dirty="0"/>
              <a:t>Shares experience</a:t>
            </a:r>
          </a:p>
          <a:p>
            <a:pPr marL="342900" indent="-342900">
              <a:buFont typeface="Arial" panose="020B0604020202020204" pitchFamily="34" charset="0"/>
              <a:buChar char="•"/>
            </a:pPr>
            <a:r>
              <a:rPr lang="en-US" dirty="0"/>
              <a:t>Versatile</a:t>
            </a:r>
          </a:p>
          <a:p>
            <a:pPr marL="0" indent="0"/>
            <a:r>
              <a:rPr lang="en-US" dirty="0"/>
              <a:t>(Overeem, 2016)</a:t>
            </a:r>
          </a:p>
        </p:txBody>
      </p:sp>
      <p:pic>
        <p:nvPicPr>
          <p:cNvPr id="3" name="Picture 2" descr="Woman using cell phone at digital data science display">
            <a:extLst>
              <a:ext uri="{FF2B5EF4-FFF2-40B4-BE49-F238E27FC236}">
                <a16:creationId xmlns:a16="http://schemas.microsoft.com/office/drawing/2014/main" id="{214FF34E-DC9F-B00D-7BFE-33C90FEF5C24}"/>
              </a:ext>
            </a:extLst>
          </p:cNvPr>
          <p:cNvPicPr>
            <a:picLocks noChangeAspect="1"/>
          </p:cNvPicPr>
          <p:nvPr/>
        </p:nvPicPr>
        <p:blipFill rotWithShape="1">
          <a:blip r:embed="rId3"/>
          <a:srcRect l="21210" r="21210"/>
          <a:stretch/>
        </p:blipFill>
        <p:spPr>
          <a:xfrm>
            <a:off x="5719706" y="606796"/>
            <a:ext cx="4868976" cy="5644408"/>
          </a:xfrm>
          <a:custGeom>
            <a:avLst/>
            <a:gdLst/>
            <a:ahLst/>
            <a:cxnLst/>
            <a:rect l="l" t="t" r="r" b="b"/>
            <a:pathLst>
              <a:path w="4868976" h="5644408">
                <a:moveTo>
                  <a:pt x="2398421" y="0"/>
                </a:moveTo>
                <a:lnTo>
                  <a:pt x="4868974" y="1424628"/>
                </a:lnTo>
                <a:lnTo>
                  <a:pt x="4868976" y="1424625"/>
                </a:lnTo>
                <a:lnTo>
                  <a:pt x="4868976" y="1424628"/>
                </a:lnTo>
                <a:lnTo>
                  <a:pt x="4868976" y="4219781"/>
                </a:lnTo>
                <a:lnTo>
                  <a:pt x="2398419" y="5644408"/>
                </a:lnTo>
                <a:lnTo>
                  <a:pt x="0" y="4219781"/>
                </a:lnTo>
                <a:lnTo>
                  <a:pt x="0" y="1424628"/>
                </a:lnTo>
                <a:lnTo>
                  <a:pt x="0" y="1424625"/>
                </a:lnTo>
                <a:lnTo>
                  <a:pt x="3" y="1424628"/>
                </a:lnTo>
                <a:close/>
              </a:path>
            </a:pathLst>
          </a:custGeom>
        </p:spPr>
      </p:pic>
      <p:grpSp>
        <p:nvGrpSpPr>
          <p:cNvPr id="83" name="Group 82">
            <a:extLst>
              <a:ext uri="{FF2B5EF4-FFF2-40B4-BE49-F238E27FC236}">
                <a16:creationId xmlns:a16="http://schemas.microsoft.com/office/drawing/2014/main" id="{C4967C49-2278-4724-94A5-A258F20C3D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66428" y="2112234"/>
            <a:ext cx="1335600" cy="1262947"/>
            <a:chOff x="10145015" y="2343978"/>
            <a:chExt cx="1335600" cy="1262947"/>
          </a:xfrm>
        </p:grpSpPr>
        <p:sp>
          <p:nvSpPr>
            <p:cNvPr id="84" name="Freeform: Shape 83">
              <a:extLst>
                <a:ext uri="{FF2B5EF4-FFF2-40B4-BE49-F238E27FC236}">
                  <a16:creationId xmlns:a16="http://schemas.microsoft.com/office/drawing/2014/main" id="{C5513748-F890-422C-8BC7-7C16A7D3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Oval 84">
              <a:extLst>
                <a:ext uri="{FF2B5EF4-FFF2-40B4-BE49-F238E27FC236}">
                  <a16:creationId xmlns:a16="http://schemas.microsoft.com/office/drawing/2014/main" id="{B93B83E9-9019-4D2F-B887-BD399181B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7" name="Oval 86">
            <a:extLst>
              <a:ext uri="{FF2B5EF4-FFF2-40B4-BE49-F238E27FC236}">
                <a16:creationId xmlns:a16="http://schemas.microsoft.com/office/drawing/2014/main" id="{5171FAFB-7223-4BE1-983D-8A0626EAC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612" y="57328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Tree>
    <p:extLst>
      <p:ext uri="{BB962C8B-B14F-4D97-AF65-F5344CB8AC3E}">
        <p14:creationId xmlns:p14="http://schemas.microsoft.com/office/powerpoint/2010/main" val="3959849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76" name="Freeform: Shape 7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Oval 7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Oval 7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Freeform: Shape 7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81" name="Rectangle 8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2" y="580363"/>
            <a:ext cx="6379210" cy="1333057"/>
          </a:xfrm>
        </p:spPr>
        <p:txBody>
          <a:bodyPr vert="horz" wrap="square" lIns="0" tIns="0" rIns="0" bIns="0" rtlCol="0" anchor="t" anchorCtr="0">
            <a:normAutofit/>
          </a:bodyPr>
          <a:lstStyle/>
          <a:p>
            <a:pPr>
              <a:lnSpc>
                <a:spcPct val="100000"/>
              </a:lnSpc>
            </a:pPr>
            <a:r>
              <a:rPr lang="en-US" sz="4800" dirty="0"/>
              <a:t>Tester</a:t>
            </a:r>
            <a:endParaRPr lang="en-US" sz="4800" kern="1200" dirty="0">
              <a:solidFill>
                <a:schemeClr val="tx1"/>
              </a:solidFill>
              <a:latin typeface="+mj-lt"/>
              <a:ea typeface="+mj-ea"/>
              <a:cs typeface="+mj-cs"/>
            </a:endParaRPr>
          </a:p>
        </p:txBody>
      </p:sp>
      <p:sp>
        <p:nvSpPr>
          <p:cNvPr id="83" name="Oval 82">
            <a:extLst>
              <a:ext uri="{FF2B5EF4-FFF2-40B4-BE49-F238E27FC236}">
                <a16:creationId xmlns:a16="http://schemas.microsoft.com/office/drawing/2014/main" id="{6B425BBD-042F-4CF8-A9EE-42CC14D25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0575" y="5492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descr="Adult at laptop writing in journal">
            <a:extLst>
              <a:ext uri="{FF2B5EF4-FFF2-40B4-BE49-F238E27FC236}">
                <a16:creationId xmlns:a16="http://schemas.microsoft.com/office/drawing/2014/main" id="{214FF34E-DC9F-B00D-7BFE-33C90FEF5C24}"/>
              </a:ext>
            </a:extLst>
          </p:cNvPr>
          <p:cNvPicPr>
            <a:picLocks noChangeAspect="1"/>
          </p:cNvPicPr>
          <p:nvPr/>
        </p:nvPicPr>
        <p:blipFill rotWithShape="1">
          <a:blip r:embed="rId3"/>
          <a:srcRect r="-2" b="1921"/>
          <a:stretch/>
        </p:blipFill>
        <p:spPr>
          <a:xfrm>
            <a:off x="550863" y="2530474"/>
            <a:ext cx="5773738" cy="3779838"/>
          </a:xfrm>
          <a:custGeom>
            <a:avLst/>
            <a:gdLst/>
            <a:ahLst/>
            <a:cxnLst/>
            <a:rect l="l" t="t" r="r" b="b"/>
            <a:pathLst>
              <a:path w="5773738" h="3779838">
                <a:moveTo>
                  <a:pt x="0" y="0"/>
                </a:moveTo>
                <a:lnTo>
                  <a:pt x="5773738" y="0"/>
                </a:lnTo>
                <a:lnTo>
                  <a:pt x="5773738" y="3779838"/>
                </a:lnTo>
                <a:lnTo>
                  <a:pt x="0" y="3779838"/>
                </a:lnTo>
                <a:close/>
              </a:path>
            </a:pathLst>
          </a:custGeom>
        </p:spPr>
      </p:pic>
      <p:grpSp>
        <p:nvGrpSpPr>
          <p:cNvPr id="85" name="Group 84">
            <a:extLst>
              <a:ext uri="{FF2B5EF4-FFF2-40B4-BE49-F238E27FC236}">
                <a16:creationId xmlns:a16="http://schemas.microsoft.com/office/drawing/2014/main" id="{F8ED97E8-4320-4F9F-8AB2-2EC6D9FC97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0191" y="1665774"/>
            <a:ext cx="1262947" cy="1335600"/>
            <a:chOff x="2678417" y="2427951"/>
            <a:chExt cx="1262947" cy="1335600"/>
          </a:xfrm>
        </p:grpSpPr>
        <p:sp>
          <p:nvSpPr>
            <p:cNvPr id="86" name="Freeform: Shape 85">
              <a:extLst>
                <a:ext uri="{FF2B5EF4-FFF2-40B4-BE49-F238E27FC236}">
                  <a16:creationId xmlns:a16="http://schemas.microsoft.com/office/drawing/2014/main" id="{DDAE1E3F-711D-4F2E-AF4B-0A3CF77C5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Oval 86">
              <a:extLst>
                <a:ext uri="{FF2B5EF4-FFF2-40B4-BE49-F238E27FC236}">
                  <a16:creationId xmlns:a16="http://schemas.microsoft.com/office/drawing/2014/main" id="{717A35D9-9F09-4A9F-AD47-CF2115100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7140575" y="1520825"/>
            <a:ext cx="4500562" cy="2808288"/>
          </a:xfrm>
        </p:spPr>
        <p:txBody>
          <a:bodyPr vert="horz" wrap="square" lIns="0" tIns="0" rIns="0" bIns="0" rtlCol="0" anchor="t">
            <a:normAutofit/>
          </a:bodyPr>
          <a:lstStyle/>
          <a:p>
            <a:pPr marL="285750">
              <a:lnSpc>
                <a:spcPct val="100000"/>
              </a:lnSpc>
              <a:buFont typeface="Arial" panose="020B0604020202020204" pitchFamily="34" charset="0"/>
              <a:buChar char="•"/>
            </a:pPr>
            <a:r>
              <a:rPr lang="en-US" dirty="0"/>
              <a:t>Quality Assurance</a:t>
            </a:r>
          </a:p>
          <a:p>
            <a:pPr marL="285750">
              <a:lnSpc>
                <a:spcPct val="100000"/>
              </a:lnSpc>
              <a:buFont typeface="Arial" panose="020B0604020202020204" pitchFamily="34" charset="0"/>
              <a:buChar char="•"/>
            </a:pPr>
            <a:r>
              <a:rPr lang="en-US" dirty="0"/>
              <a:t>Gathers requirements</a:t>
            </a:r>
          </a:p>
          <a:p>
            <a:pPr marL="285750">
              <a:lnSpc>
                <a:spcPct val="100000"/>
              </a:lnSpc>
              <a:buFont typeface="Arial" panose="020B0604020202020204" pitchFamily="34" charset="0"/>
              <a:buChar char="•"/>
            </a:pPr>
            <a:r>
              <a:rPr lang="en-US" dirty="0"/>
              <a:t>Design</a:t>
            </a:r>
          </a:p>
          <a:p>
            <a:pPr marL="285750">
              <a:lnSpc>
                <a:spcPct val="100000"/>
              </a:lnSpc>
              <a:buFont typeface="Arial" panose="020B0604020202020204" pitchFamily="34" charset="0"/>
              <a:buChar char="•"/>
            </a:pPr>
            <a:r>
              <a:rPr lang="en-US" dirty="0"/>
              <a:t>Build and test</a:t>
            </a:r>
          </a:p>
          <a:p>
            <a:pPr marL="57150" indent="0">
              <a:lnSpc>
                <a:spcPct val="100000"/>
              </a:lnSpc>
            </a:pPr>
            <a:r>
              <a:rPr lang="en-US" sz="1800" dirty="0"/>
              <a:t>(</a:t>
            </a:r>
            <a:r>
              <a:rPr lang="en-US" sz="1800" dirty="0" err="1"/>
              <a:t>Reindl</a:t>
            </a:r>
            <a:r>
              <a:rPr lang="en-US" sz="1800" dirty="0"/>
              <a:t>, 2015)</a:t>
            </a:r>
          </a:p>
        </p:txBody>
      </p:sp>
      <p:grpSp>
        <p:nvGrpSpPr>
          <p:cNvPr id="89" name="Group 88">
            <a:extLst>
              <a:ext uri="{FF2B5EF4-FFF2-40B4-BE49-F238E27FC236}">
                <a16:creationId xmlns:a16="http://schemas.microsoft.com/office/drawing/2014/main" id="{3F071BFC-FCD5-404E-90E6-D596557747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24513" y="5071998"/>
            <a:ext cx="1980000" cy="1336764"/>
            <a:chOff x="7285270" y="3781428"/>
            <a:chExt cx="1980000" cy="1336764"/>
          </a:xfrm>
        </p:grpSpPr>
        <p:sp>
          <p:nvSpPr>
            <p:cNvPr id="90" name="Freeform: Shape 89">
              <a:extLst>
                <a:ext uri="{FF2B5EF4-FFF2-40B4-BE49-F238E27FC236}">
                  <a16:creationId xmlns:a16="http://schemas.microsoft.com/office/drawing/2014/main" id="{BA0B934F-9437-4904-A573-FD6F8B81F3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285270" y="3781428"/>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Freeform: Shape 90">
              <a:extLst>
                <a:ext uri="{FF2B5EF4-FFF2-40B4-BE49-F238E27FC236}">
                  <a16:creationId xmlns:a16="http://schemas.microsoft.com/office/drawing/2014/main" id="{E0204A86-ED4C-4DD3-9013-C7A4EFF920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351895" y="3784117"/>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Oval 91">
              <a:extLst>
                <a:ext uri="{FF2B5EF4-FFF2-40B4-BE49-F238E27FC236}">
                  <a16:creationId xmlns:a16="http://schemas.microsoft.com/office/drawing/2014/main" id="{69EEA625-9D71-403F-B693-78E33344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997401" y="4831348"/>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Oval 92">
              <a:extLst>
                <a:ext uri="{FF2B5EF4-FFF2-40B4-BE49-F238E27FC236}">
                  <a16:creationId xmlns:a16="http://schemas.microsoft.com/office/drawing/2014/main" id="{425D8F7F-021F-459C-87EB-5AF697DC3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978427" y="3850321"/>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9</a:t>
            </a:fld>
            <a:endParaRPr lang="en-US">
              <a:solidFill>
                <a:schemeClr val="tx1">
                  <a:alpha val="80000"/>
                </a:schemeClr>
              </a:solidFill>
            </a:endParaRPr>
          </a:p>
        </p:txBody>
      </p:sp>
    </p:spTree>
    <p:extLst>
      <p:ext uri="{BB962C8B-B14F-4D97-AF65-F5344CB8AC3E}">
        <p14:creationId xmlns:p14="http://schemas.microsoft.com/office/powerpoint/2010/main" val="24611373"/>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{9FB23854-33CD-4A57-8B4C-68FB0F6F44B6}tf33713516_win32</Template>
  <TotalTime>1080</TotalTime>
  <Words>3856</Words>
  <Application>Microsoft Office PowerPoint</Application>
  <PresentationFormat>Widescreen</PresentationFormat>
  <Paragraphs>257</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 Narrow</vt:lpstr>
      <vt:lpstr>Calibri</vt:lpstr>
      <vt:lpstr>Calibri Light</vt:lpstr>
      <vt:lpstr>Gill Sans MT</vt:lpstr>
      <vt:lpstr>Helvetica</vt:lpstr>
      <vt:lpstr>Walbaum Display</vt:lpstr>
      <vt:lpstr>3DFloatVTI</vt:lpstr>
      <vt:lpstr>CS250 Agile Presentation</vt:lpstr>
      <vt:lpstr>Agenda</vt:lpstr>
      <vt:lpstr>Introduction</vt:lpstr>
      <vt:lpstr>Roles of the Scrum-Agile Team</vt:lpstr>
      <vt:lpstr>Roles of the Scrum-Agile Team</vt:lpstr>
      <vt:lpstr>Scrum Master</vt:lpstr>
      <vt:lpstr>Product Owner</vt:lpstr>
      <vt:lpstr>Developers</vt:lpstr>
      <vt:lpstr>Tester</vt:lpstr>
      <vt:lpstr>Phases of the SDLC</vt:lpstr>
      <vt:lpstr>Phases of Agile SDLC</vt:lpstr>
      <vt:lpstr>Waterfall vs Agile </vt:lpstr>
      <vt:lpstr>Waterfall or Agile?</vt:lpstr>
      <vt:lpstr>Is Agile the Right Choice?</vt:lpstr>
      <vt:lpstr>Is Agile the Right Choice?</vt:lpstr>
      <vt:lpstr>Summary</vt:lpstr>
      <vt:lpstr>How To Make It Happen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CS250 Agile Presentation</dc:title>
  <dc:creator>Faye Dukes</dc:creator>
  <cp:lastModifiedBy>Faye Dukes</cp:lastModifiedBy>
  <cp:revision>1</cp:revision>
  <dcterms:created xsi:type="dcterms:W3CDTF">2023-08-19T12:08:25Z</dcterms:created>
  <dcterms:modified xsi:type="dcterms:W3CDTF">2023-08-20T06:09:18Z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